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98"/>
  </p:notesMasterIdLst>
  <p:sldIdLst>
    <p:sldId id="454" r:id="rId2"/>
    <p:sldId id="486" r:id="rId3"/>
    <p:sldId id="565" r:id="rId4"/>
    <p:sldId id="566" r:id="rId5"/>
    <p:sldId id="587" r:id="rId6"/>
    <p:sldId id="567" r:id="rId7"/>
    <p:sldId id="601" r:id="rId8"/>
    <p:sldId id="512" r:id="rId9"/>
    <p:sldId id="608" r:id="rId10"/>
    <p:sldId id="609" r:id="rId11"/>
    <p:sldId id="610" r:id="rId12"/>
    <p:sldId id="611" r:id="rId13"/>
    <p:sldId id="612" r:id="rId14"/>
    <p:sldId id="614" r:id="rId15"/>
    <p:sldId id="613" r:id="rId16"/>
    <p:sldId id="547" r:id="rId17"/>
    <p:sldId id="548" r:id="rId18"/>
    <p:sldId id="549" r:id="rId19"/>
    <p:sldId id="550" r:id="rId20"/>
    <p:sldId id="551" r:id="rId21"/>
    <p:sldId id="552" r:id="rId22"/>
    <p:sldId id="603" r:id="rId23"/>
    <p:sldId id="572" r:id="rId24"/>
    <p:sldId id="597" r:id="rId25"/>
    <p:sldId id="526" r:id="rId26"/>
    <p:sldId id="615" r:id="rId27"/>
    <p:sldId id="535" r:id="rId28"/>
    <p:sldId id="617" r:id="rId29"/>
    <p:sldId id="537" r:id="rId30"/>
    <p:sldId id="536" r:id="rId31"/>
    <p:sldId id="534" r:id="rId32"/>
    <p:sldId id="533" r:id="rId33"/>
    <p:sldId id="532" r:id="rId34"/>
    <p:sldId id="538" r:id="rId35"/>
    <p:sldId id="539" r:id="rId36"/>
    <p:sldId id="531" r:id="rId37"/>
    <p:sldId id="619" r:id="rId38"/>
    <p:sldId id="618" r:id="rId39"/>
    <p:sldId id="554" r:id="rId40"/>
    <p:sldId id="555" r:id="rId41"/>
    <p:sldId id="628" r:id="rId42"/>
    <p:sldId id="629" r:id="rId43"/>
    <p:sldId id="590" r:id="rId44"/>
    <p:sldId id="591" r:id="rId45"/>
    <p:sldId id="592" r:id="rId46"/>
    <p:sldId id="593" r:id="rId47"/>
    <p:sldId id="594" r:id="rId48"/>
    <p:sldId id="595" r:id="rId49"/>
    <p:sldId id="589" r:id="rId50"/>
    <p:sldId id="596" r:id="rId51"/>
    <p:sldId id="568" r:id="rId52"/>
    <p:sldId id="604" r:id="rId53"/>
    <p:sldId id="606" r:id="rId54"/>
    <p:sldId id="585" r:id="rId55"/>
    <p:sldId id="578" r:id="rId56"/>
    <p:sldId id="579" r:id="rId57"/>
    <p:sldId id="581" r:id="rId58"/>
    <p:sldId id="580" r:id="rId59"/>
    <p:sldId id="583" r:id="rId60"/>
    <p:sldId id="582" r:id="rId61"/>
    <p:sldId id="577" r:id="rId62"/>
    <p:sldId id="584" r:id="rId63"/>
    <p:sldId id="599" r:id="rId64"/>
    <p:sldId id="598" r:id="rId65"/>
    <p:sldId id="620" r:id="rId66"/>
    <p:sldId id="621" r:id="rId67"/>
    <p:sldId id="624" r:id="rId68"/>
    <p:sldId id="541" r:id="rId69"/>
    <p:sldId id="542" r:id="rId70"/>
    <p:sldId id="544" r:id="rId71"/>
    <p:sldId id="545" r:id="rId72"/>
    <p:sldId id="546" r:id="rId73"/>
    <p:sldId id="564" r:id="rId74"/>
    <p:sldId id="556" r:id="rId75"/>
    <p:sldId id="588" r:id="rId76"/>
    <p:sldId id="625" r:id="rId77"/>
    <p:sldId id="626" r:id="rId78"/>
    <p:sldId id="540" r:id="rId79"/>
    <p:sldId id="557" r:id="rId80"/>
    <p:sldId id="553" r:id="rId81"/>
    <p:sldId id="558" r:id="rId82"/>
    <p:sldId id="559" r:id="rId83"/>
    <p:sldId id="560" r:id="rId84"/>
    <p:sldId id="561" r:id="rId85"/>
    <p:sldId id="562" r:id="rId86"/>
    <p:sldId id="607" r:id="rId87"/>
    <p:sldId id="602" r:id="rId88"/>
    <p:sldId id="600" r:id="rId89"/>
    <p:sldId id="627" r:id="rId90"/>
    <p:sldId id="569" r:id="rId91"/>
    <p:sldId id="570" r:id="rId92"/>
    <p:sldId id="622" r:id="rId93"/>
    <p:sldId id="623" r:id="rId94"/>
    <p:sldId id="509" r:id="rId95"/>
    <p:sldId id="575" r:id="rId96"/>
    <p:sldId id="574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B70051"/>
    <a:srgbClr val="FF40FF"/>
    <a:srgbClr val="FF9300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08"/>
    <p:restoredTop sz="91621"/>
  </p:normalViewPr>
  <p:slideViewPr>
    <p:cSldViewPr snapToGrid="0" snapToObjects="1">
      <p:cViewPr varScale="1">
        <p:scale>
          <a:sx n="102" d="100"/>
          <a:sy n="102" d="100"/>
        </p:scale>
        <p:origin x="184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096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627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77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7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37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32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3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66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004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60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04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49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970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680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953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8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5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21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61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85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8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901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404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75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907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5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22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78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image" Target="../media/image10.png"/><Relationship Id="rId8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image" Target="../media/image10.png"/><Relationship Id="rId8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211" y="0"/>
            <a:ext cx="10578396" cy="7055708"/>
          </a:xfrm>
          <a:prstGeom prst="rect">
            <a:avLst/>
          </a:prstGeom>
        </p:spPr>
      </p:pic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Memory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647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48137" y="1461990"/>
            <a:ext cx="3360191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54060" y="1461990"/>
            <a:ext cx="1753644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result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f</a:t>
            </a: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34779" y="2338812"/>
            <a:ext cx="4825736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8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result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f</a:t>
            </a: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612" y="2626911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9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result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f</a:t>
            </a: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5612" y="2952587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304645">
            <a:off x="2091847" y="5073040"/>
            <a:ext cx="88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stack</a:t>
            </a:r>
            <a:endParaRPr lang="en-US" sz="24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868460" y="4621656"/>
            <a:ext cx="2280161" cy="1065160"/>
          </a:xfrm>
          <a:custGeom>
            <a:avLst/>
            <a:gdLst>
              <a:gd name="connsiteX0" fmla="*/ 0 w 2280161"/>
              <a:gd name="connsiteY0" fmla="*/ 1002530 h 1065160"/>
              <a:gd name="connsiteX1" fmla="*/ 212943 w 2280161"/>
              <a:gd name="connsiteY1" fmla="*/ 1040108 h 1065160"/>
              <a:gd name="connsiteX2" fmla="*/ 350729 w 2280161"/>
              <a:gd name="connsiteY2" fmla="*/ 1052634 h 1065160"/>
              <a:gd name="connsiteX3" fmla="*/ 463463 w 2280161"/>
              <a:gd name="connsiteY3" fmla="*/ 1065160 h 1065160"/>
              <a:gd name="connsiteX4" fmla="*/ 638828 w 2280161"/>
              <a:gd name="connsiteY4" fmla="*/ 1052634 h 1065160"/>
              <a:gd name="connsiteX5" fmla="*/ 876822 w 2280161"/>
              <a:gd name="connsiteY5" fmla="*/ 927374 h 1065160"/>
              <a:gd name="connsiteX6" fmla="*/ 989556 w 2280161"/>
              <a:gd name="connsiteY6" fmla="*/ 814640 h 1065160"/>
              <a:gd name="connsiteX7" fmla="*/ 1039661 w 2280161"/>
              <a:gd name="connsiteY7" fmla="*/ 739484 h 1065160"/>
              <a:gd name="connsiteX8" fmla="*/ 1064713 w 2280161"/>
              <a:gd name="connsiteY8" fmla="*/ 664328 h 1065160"/>
              <a:gd name="connsiteX9" fmla="*/ 1077239 w 2280161"/>
              <a:gd name="connsiteY9" fmla="*/ 626749 h 1065160"/>
              <a:gd name="connsiteX10" fmla="*/ 1089765 w 2280161"/>
              <a:gd name="connsiteY10" fmla="*/ 576645 h 1065160"/>
              <a:gd name="connsiteX11" fmla="*/ 1127343 w 2280161"/>
              <a:gd name="connsiteY11" fmla="*/ 376229 h 1065160"/>
              <a:gd name="connsiteX12" fmla="*/ 1240077 w 2280161"/>
              <a:gd name="connsiteY12" fmla="*/ 288547 h 1065160"/>
              <a:gd name="connsiteX13" fmla="*/ 1365337 w 2280161"/>
              <a:gd name="connsiteY13" fmla="*/ 250969 h 1065160"/>
              <a:gd name="connsiteX14" fmla="*/ 1402915 w 2280161"/>
              <a:gd name="connsiteY14" fmla="*/ 238443 h 1065160"/>
              <a:gd name="connsiteX15" fmla="*/ 1453019 w 2280161"/>
              <a:gd name="connsiteY15" fmla="*/ 213391 h 1065160"/>
              <a:gd name="connsiteX16" fmla="*/ 1490598 w 2280161"/>
              <a:gd name="connsiteY16" fmla="*/ 188339 h 1065160"/>
              <a:gd name="connsiteX17" fmla="*/ 1528176 w 2280161"/>
              <a:gd name="connsiteY17" fmla="*/ 175812 h 1065160"/>
              <a:gd name="connsiteX18" fmla="*/ 1565754 w 2280161"/>
              <a:gd name="connsiteY18" fmla="*/ 150760 h 1065160"/>
              <a:gd name="connsiteX19" fmla="*/ 1665962 w 2280161"/>
              <a:gd name="connsiteY19" fmla="*/ 125708 h 1065160"/>
              <a:gd name="connsiteX20" fmla="*/ 1703540 w 2280161"/>
              <a:gd name="connsiteY20" fmla="*/ 113182 h 1065160"/>
              <a:gd name="connsiteX21" fmla="*/ 2079321 w 2280161"/>
              <a:gd name="connsiteY21" fmla="*/ 125708 h 1065160"/>
              <a:gd name="connsiteX22" fmla="*/ 2141951 w 2280161"/>
              <a:gd name="connsiteY22" fmla="*/ 138234 h 1065160"/>
              <a:gd name="connsiteX23" fmla="*/ 2217107 w 2280161"/>
              <a:gd name="connsiteY23" fmla="*/ 163286 h 1065160"/>
              <a:gd name="connsiteX24" fmla="*/ 2192055 w 2280161"/>
              <a:gd name="connsiteY24" fmla="*/ 113182 h 1065160"/>
              <a:gd name="connsiteX25" fmla="*/ 2154477 w 2280161"/>
              <a:gd name="connsiteY25" fmla="*/ 38026 h 1065160"/>
              <a:gd name="connsiteX26" fmla="*/ 2154477 w 2280161"/>
              <a:gd name="connsiteY26" fmla="*/ 25500 h 1065160"/>
              <a:gd name="connsiteX27" fmla="*/ 2217107 w 2280161"/>
              <a:gd name="connsiteY27" fmla="*/ 138234 h 1065160"/>
              <a:gd name="connsiteX28" fmla="*/ 2254685 w 2280161"/>
              <a:gd name="connsiteY28" fmla="*/ 163286 h 1065160"/>
              <a:gd name="connsiteX29" fmla="*/ 2279737 w 2280161"/>
              <a:gd name="connsiteY29" fmla="*/ 200865 h 1065160"/>
              <a:gd name="connsiteX30" fmla="*/ 2267211 w 2280161"/>
              <a:gd name="connsiteY30" fmla="*/ 238443 h 1065160"/>
              <a:gd name="connsiteX31" fmla="*/ 2179529 w 2280161"/>
              <a:gd name="connsiteY31" fmla="*/ 288547 h 1065160"/>
              <a:gd name="connsiteX32" fmla="*/ 2129425 w 2280161"/>
              <a:gd name="connsiteY32" fmla="*/ 326125 h 1065160"/>
              <a:gd name="connsiteX33" fmla="*/ 2079321 w 2280161"/>
              <a:gd name="connsiteY33" fmla="*/ 351177 h 1065160"/>
              <a:gd name="connsiteX34" fmla="*/ 2041743 w 2280161"/>
              <a:gd name="connsiteY34" fmla="*/ 376229 h 1065160"/>
              <a:gd name="connsiteX35" fmla="*/ 2016691 w 2280161"/>
              <a:gd name="connsiteY35" fmla="*/ 363703 h 10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80161" h="1065160">
                <a:moveTo>
                  <a:pt x="0" y="1002530"/>
                </a:moveTo>
                <a:cubicBezTo>
                  <a:pt x="87335" y="1019997"/>
                  <a:pt x="129479" y="1030834"/>
                  <a:pt x="212943" y="1040108"/>
                </a:cubicBezTo>
                <a:cubicBezTo>
                  <a:pt x="258779" y="1045201"/>
                  <a:pt x="304840" y="1048045"/>
                  <a:pt x="350729" y="1052634"/>
                </a:cubicBezTo>
                <a:cubicBezTo>
                  <a:pt x="388351" y="1056396"/>
                  <a:pt x="425885" y="1060985"/>
                  <a:pt x="463463" y="1065160"/>
                </a:cubicBezTo>
                <a:cubicBezTo>
                  <a:pt x="521918" y="1060985"/>
                  <a:pt x="580872" y="1061327"/>
                  <a:pt x="638828" y="1052634"/>
                </a:cubicBezTo>
                <a:cubicBezTo>
                  <a:pt x="710450" y="1041891"/>
                  <a:pt x="845951" y="958245"/>
                  <a:pt x="876822" y="927374"/>
                </a:cubicBezTo>
                <a:cubicBezTo>
                  <a:pt x="914400" y="889796"/>
                  <a:pt x="960077" y="858858"/>
                  <a:pt x="989556" y="814640"/>
                </a:cubicBezTo>
                <a:lnTo>
                  <a:pt x="1039661" y="739484"/>
                </a:lnTo>
                <a:lnTo>
                  <a:pt x="1064713" y="664328"/>
                </a:lnTo>
                <a:cubicBezTo>
                  <a:pt x="1068888" y="651802"/>
                  <a:pt x="1074037" y="639559"/>
                  <a:pt x="1077239" y="626749"/>
                </a:cubicBezTo>
                <a:lnTo>
                  <a:pt x="1089765" y="576645"/>
                </a:lnTo>
                <a:cubicBezTo>
                  <a:pt x="1091387" y="560428"/>
                  <a:pt x="1097537" y="406035"/>
                  <a:pt x="1127343" y="376229"/>
                </a:cubicBezTo>
                <a:cubicBezTo>
                  <a:pt x="1156828" y="346744"/>
                  <a:pt x="1200124" y="298535"/>
                  <a:pt x="1240077" y="288547"/>
                </a:cubicBezTo>
                <a:cubicBezTo>
                  <a:pt x="1315800" y="269616"/>
                  <a:pt x="1273849" y="281465"/>
                  <a:pt x="1365337" y="250969"/>
                </a:cubicBezTo>
                <a:cubicBezTo>
                  <a:pt x="1377863" y="246794"/>
                  <a:pt x="1391105" y="244348"/>
                  <a:pt x="1402915" y="238443"/>
                </a:cubicBezTo>
                <a:cubicBezTo>
                  <a:pt x="1419616" y="230092"/>
                  <a:pt x="1436807" y="222655"/>
                  <a:pt x="1453019" y="213391"/>
                </a:cubicBezTo>
                <a:cubicBezTo>
                  <a:pt x="1466090" y="205922"/>
                  <a:pt x="1477133" y="195072"/>
                  <a:pt x="1490598" y="188339"/>
                </a:cubicBezTo>
                <a:cubicBezTo>
                  <a:pt x="1502408" y="182434"/>
                  <a:pt x="1516366" y="181717"/>
                  <a:pt x="1528176" y="175812"/>
                </a:cubicBezTo>
                <a:cubicBezTo>
                  <a:pt x="1541641" y="169079"/>
                  <a:pt x="1551606" y="155905"/>
                  <a:pt x="1565754" y="150760"/>
                </a:cubicBezTo>
                <a:cubicBezTo>
                  <a:pt x="1598112" y="138994"/>
                  <a:pt x="1633298" y="136596"/>
                  <a:pt x="1665962" y="125708"/>
                </a:cubicBezTo>
                <a:lnTo>
                  <a:pt x="1703540" y="113182"/>
                </a:lnTo>
                <a:cubicBezTo>
                  <a:pt x="1828800" y="117357"/>
                  <a:pt x="1954195" y="118558"/>
                  <a:pt x="2079321" y="125708"/>
                </a:cubicBezTo>
                <a:cubicBezTo>
                  <a:pt x="2100576" y="126923"/>
                  <a:pt x="2121411" y="132632"/>
                  <a:pt x="2141951" y="138234"/>
                </a:cubicBezTo>
                <a:cubicBezTo>
                  <a:pt x="2167428" y="145182"/>
                  <a:pt x="2217107" y="163286"/>
                  <a:pt x="2217107" y="163286"/>
                </a:cubicBezTo>
                <a:cubicBezTo>
                  <a:pt x="2208756" y="146585"/>
                  <a:pt x="2199411" y="130345"/>
                  <a:pt x="2192055" y="113182"/>
                </a:cubicBezTo>
                <a:cubicBezTo>
                  <a:pt x="2172116" y="66658"/>
                  <a:pt x="2189877" y="80506"/>
                  <a:pt x="2154477" y="38026"/>
                </a:cubicBezTo>
                <a:cubicBezTo>
                  <a:pt x="2124338" y="1859"/>
                  <a:pt x="2086792" y="-19624"/>
                  <a:pt x="2154477" y="25500"/>
                </a:cubicBezTo>
                <a:cubicBezTo>
                  <a:pt x="2167530" y="64659"/>
                  <a:pt x="2180189" y="113622"/>
                  <a:pt x="2217107" y="138234"/>
                </a:cubicBezTo>
                <a:lnTo>
                  <a:pt x="2254685" y="163286"/>
                </a:lnTo>
                <a:cubicBezTo>
                  <a:pt x="2263036" y="175812"/>
                  <a:pt x="2277262" y="186015"/>
                  <a:pt x="2279737" y="200865"/>
                </a:cubicBezTo>
                <a:cubicBezTo>
                  <a:pt x="2281908" y="213889"/>
                  <a:pt x="2275459" y="228133"/>
                  <a:pt x="2267211" y="238443"/>
                </a:cubicBezTo>
                <a:cubicBezTo>
                  <a:pt x="2253420" y="255682"/>
                  <a:pt x="2194323" y="279301"/>
                  <a:pt x="2179529" y="288547"/>
                </a:cubicBezTo>
                <a:cubicBezTo>
                  <a:pt x="2161826" y="299612"/>
                  <a:pt x="2147128" y="315060"/>
                  <a:pt x="2129425" y="326125"/>
                </a:cubicBezTo>
                <a:cubicBezTo>
                  <a:pt x="2113591" y="336021"/>
                  <a:pt x="2095533" y="341913"/>
                  <a:pt x="2079321" y="351177"/>
                </a:cubicBezTo>
                <a:cubicBezTo>
                  <a:pt x="2066250" y="358646"/>
                  <a:pt x="2056505" y="373277"/>
                  <a:pt x="2041743" y="376229"/>
                </a:cubicBezTo>
                <a:cubicBezTo>
                  <a:pt x="2032588" y="378060"/>
                  <a:pt x="2025042" y="367878"/>
                  <a:pt x="2016691" y="3637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342120" y="280520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f</a:t>
            </a: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3295" y="1424412"/>
            <a:ext cx="3297560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48517" y="2958119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44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Aside: Actual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66867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is a bucket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halkboard" charset="0"/>
                <a:ea typeface="Chalkboard" charset="0"/>
                <a:cs typeface="Chalkboard" charset="0"/>
              </a:rPr>
              <a:t>feet</a:t>
            </a:r>
            <a:endParaRPr lang="en-US" sz="3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51404" y="289560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4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is a bucket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halkboard" charset="0"/>
                <a:ea typeface="Chalkboard" charset="0"/>
                <a:cs typeface="Chalkboard" charset="0"/>
              </a:rPr>
              <a:t>feet</a:t>
            </a:r>
            <a:endParaRPr lang="en-US" sz="36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53945" y="2883244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1011100111100011</a:t>
            </a:r>
          </a:p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0011010110010100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88291" y="5214552"/>
            <a:ext cx="4856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* Each bucket or “word” holds 64 bits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756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86250" y="1210961"/>
            <a:ext cx="6487296" cy="4139514"/>
            <a:chOff x="803189" y="506627"/>
            <a:chExt cx="7200943" cy="52714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307354" y="1008481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println</a:t>
            </a:r>
            <a:r>
              <a:rPr lang="en-US" sz="2400" b="1" dirty="0" smtClean="0">
                <a:latin typeface="Courier New" charset="0"/>
              </a:rPr>
              <a:t>(</a:t>
            </a:r>
            <a:r>
              <a:rPr lang="en-US" sz="2400" b="1" dirty="0" err="1" smtClean="0">
                <a:latin typeface="Courier New" charset="0"/>
              </a:rPr>
              <a:t>toInches</a:t>
            </a:r>
            <a:r>
              <a:rPr lang="en-US" sz="2400" b="1" dirty="0" smtClean="0">
                <a:latin typeface="Courier New" charset="0"/>
              </a:rPr>
              <a:t>(5));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4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memory look like?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49178" y="3917092"/>
            <a:ext cx="6536725" cy="50662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Learning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trace memory </a:t>
            </a:r>
            <a:r>
              <a:rPr lang="en-US" sz="2400" dirty="0" smtClean="0">
                <a:latin typeface="Chalkboard"/>
                <a:cs typeface="Chalkboard"/>
              </a:rPr>
              <a:t>for objects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trace memory with instance variables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1896" y="1742819"/>
            <a:ext cx="1327759" cy="13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50075" y="1235675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04769" y="283381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3867665" y="3842950"/>
            <a:ext cx="2158314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742303" y="1062682"/>
            <a:ext cx="504155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758779" y="2685536"/>
            <a:ext cx="5041556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133602" y="4024186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inches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25545" y="3945926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3884141" y="4922107"/>
            <a:ext cx="2158314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150078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result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56670" y="5037440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4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Actual Memory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7329" y="1124464"/>
            <a:ext cx="2042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r</a:t>
            </a:r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un overhead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5287" y="2870887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1011100111100011</a:t>
            </a:r>
          </a:p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0011010110010100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3461" y="1013254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87579" y="1919416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79341" y="2813221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7580" y="3723503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91698" y="4629665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95816" y="5535826"/>
            <a:ext cx="3558746" cy="90204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77049" y="1046206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0011010011010001</a:t>
            </a:r>
          </a:p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1010110011010111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552" y="2117124"/>
            <a:ext cx="2769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toInches</a:t>
            </a:r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 overhead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68811" y="1952369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1111100000111100</a:t>
            </a:r>
          </a:p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0000111100001111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8649" y="2949146"/>
            <a:ext cx="762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 charset="0"/>
                <a:ea typeface="Chalkboard" charset="0"/>
                <a:cs typeface="Chalkboard" charset="0"/>
              </a:rPr>
              <a:t>feet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9200" y="3867665"/>
            <a:ext cx="986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result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4692" y="3752335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0101101110111101</a:t>
            </a:r>
          </a:p>
          <a:p>
            <a:r>
              <a:rPr lang="en-US" sz="24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1111011111101111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03341" y="4831491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07460" y="5737653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?</a:t>
            </a:r>
            <a:endParaRPr lang="en-US" sz="24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#0: </a:t>
            </a:r>
            <a:r>
              <a:rPr lang="en-US" sz="3600" dirty="0" smtClean="0">
                <a:latin typeface="+mn-lt"/>
                <a:ea typeface="Calibri" charset="0"/>
                <a:cs typeface="Calibri" charset="0"/>
              </a:rPr>
              <a:t>don’t think on the binary level (yet)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4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33860" y="3921611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Primitive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361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Class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Color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2279" y="4018387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variables (aka objects)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</a:t>
            </a:r>
            <a:r>
              <a:rPr lang="en-US" sz="2400" dirty="0" smtClean="0"/>
              <a:t>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constructed using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436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Objects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4265" y="1921678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smtClean="0">
                <a:solidFill>
                  <a:srgbClr val="B70051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B7005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(20, 20);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134380">
            <a:off x="3307042" y="4270663"/>
            <a:ext cx="162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Object</a:t>
            </a:r>
            <a:endParaRPr lang="en-US" sz="360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979885" y="2575342"/>
            <a:ext cx="1216334" cy="1533195"/>
          </a:xfrm>
          <a:custGeom>
            <a:avLst/>
            <a:gdLst>
              <a:gd name="connsiteX0" fmla="*/ 1216334 w 1216334"/>
              <a:gd name="connsiteY0" fmla="*/ 1533195 h 1533195"/>
              <a:gd name="connsiteX1" fmla="*/ 1203808 w 1216334"/>
              <a:gd name="connsiteY1" fmla="*/ 1483091 h 1533195"/>
              <a:gd name="connsiteX2" fmla="*/ 1178756 w 1216334"/>
              <a:gd name="connsiteY2" fmla="*/ 1345305 h 1533195"/>
              <a:gd name="connsiteX3" fmla="*/ 1091074 w 1216334"/>
              <a:gd name="connsiteY3" fmla="*/ 1270148 h 1533195"/>
              <a:gd name="connsiteX4" fmla="*/ 990866 w 1216334"/>
              <a:gd name="connsiteY4" fmla="*/ 1207518 h 1533195"/>
              <a:gd name="connsiteX5" fmla="*/ 953288 w 1216334"/>
              <a:gd name="connsiteY5" fmla="*/ 1182466 h 1533195"/>
              <a:gd name="connsiteX6" fmla="*/ 915710 w 1216334"/>
              <a:gd name="connsiteY6" fmla="*/ 1169940 h 1533195"/>
              <a:gd name="connsiteX7" fmla="*/ 815501 w 1216334"/>
              <a:gd name="connsiteY7" fmla="*/ 1132362 h 1533195"/>
              <a:gd name="connsiteX8" fmla="*/ 702767 w 1216334"/>
              <a:gd name="connsiteY8" fmla="*/ 1094784 h 1533195"/>
              <a:gd name="connsiteX9" fmla="*/ 665189 w 1216334"/>
              <a:gd name="connsiteY9" fmla="*/ 1082258 h 1533195"/>
              <a:gd name="connsiteX10" fmla="*/ 539929 w 1216334"/>
              <a:gd name="connsiteY10" fmla="*/ 1044680 h 1533195"/>
              <a:gd name="connsiteX11" fmla="*/ 502351 w 1216334"/>
              <a:gd name="connsiteY11" fmla="*/ 1032154 h 1533195"/>
              <a:gd name="connsiteX12" fmla="*/ 427194 w 1216334"/>
              <a:gd name="connsiteY12" fmla="*/ 982050 h 1533195"/>
              <a:gd name="connsiteX13" fmla="*/ 352038 w 1216334"/>
              <a:gd name="connsiteY13" fmla="*/ 894368 h 1533195"/>
              <a:gd name="connsiteX14" fmla="*/ 314460 w 1216334"/>
              <a:gd name="connsiteY14" fmla="*/ 856790 h 1533195"/>
              <a:gd name="connsiteX15" fmla="*/ 276882 w 1216334"/>
              <a:gd name="connsiteY15" fmla="*/ 781633 h 1533195"/>
              <a:gd name="connsiteX16" fmla="*/ 251830 w 1216334"/>
              <a:gd name="connsiteY16" fmla="*/ 706477 h 1533195"/>
              <a:gd name="connsiteX17" fmla="*/ 226778 w 1216334"/>
              <a:gd name="connsiteY17" fmla="*/ 631321 h 1533195"/>
              <a:gd name="connsiteX18" fmla="*/ 214252 w 1216334"/>
              <a:gd name="connsiteY18" fmla="*/ 593743 h 1533195"/>
              <a:gd name="connsiteX19" fmla="*/ 189200 w 1216334"/>
              <a:gd name="connsiteY19" fmla="*/ 493535 h 1533195"/>
              <a:gd name="connsiteX20" fmla="*/ 176674 w 1216334"/>
              <a:gd name="connsiteY20" fmla="*/ 443431 h 1533195"/>
              <a:gd name="connsiteX21" fmla="*/ 164148 w 1216334"/>
              <a:gd name="connsiteY21" fmla="*/ 405853 h 1533195"/>
              <a:gd name="connsiteX22" fmla="*/ 126570 w 1216334"/>
              <a:gd name="connsiteY22" fmla="*/ 217962 h 1533195"/>
              <a:gd name="connsiteX23" fmla="*/ 114044 w 1216334"/>
              <a:gd name="connsiteY23" fmla="*/ 5020 h 1533195"/>
              <a:gd name="connsiteX24" fmla="*/ 88992 w 1216334"/>
              <a:gd name="connsiteY24" fmla="*/ 80176 h 1533195"/>
              <a:gd name="connsiteX25" fmla="*/ 51414 w 1216334"/>
              <a:gd name="connsiteY25" fmla="*/ 155332 h 1533195"/>
              <a:gd name="connsiteX26" fmla="*/ 1310 w 1216334"/>
              <a:gd name="connsiteY26" fmla="*/ 230488 h 1533195"/>
              <a:gd name="connsiteX27" fmla="*/ 26362 w 1216334"/>
              <a:gd name="connsiteY27" fmla="*/ 155332 h 1533195"/>
              <a:gd name="connsiteX28" fmla="*/ 88992 w 1216334"/>
              <a:gd name="connsiteY28" fmla="*/ 67650 h 1533195"/>
              <a:gd name="connsiteX29" fmla="*/ 114044 w 1216334"/>
              <a:gd name="connsiteY29" fmla="*/ 30072 h 1533195"/>
              <a:gd name="connsiteX30" fmla="*/ 164148 w 1216334"/>
              <a:gd name="connsiteY30" fmla="*/ 42598 h 1533195"/>
              <a:gd name="connsiteX31" fmla="*/ 226778 w 1216334"/>
              <a:gd name="connsiteY31" fmla="*/ 117754 h 1533195"/>
              <a:gd name="connsiteX32" fmla="*/ 264356 w 1216334"/>
              <a:gd name="connsiteY32" fmla="*/ 155332 h 1533195"/>
              <a:gd name="connsiteX33" fmla="*/ 289408 w 1216334"/>
              <a:gd name="connsiteY33" fmla="*/ 192910 h 1533195"/>
              <a:gd name="connsiteX34" fmla="*/ 352038 w 1216334"/>
              <a:gd name="connsiteY34" fmla="*/ 230488 h 1533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16334" h="1533195">
                <a:moveTo>
                  <a:pt x="1216334" y="1533195"/>
                </a:moveTo>
                <a:cubicBezTo>
                  <a:pt x="1212159" y="1516494"/>
                  <a:pt x="1206638" y="1500072"/>
                  <a:pt x="1203808" y="1483091"/>
                </a:cubicBezTo>
                <a:cubicBezTo>
                  <a:pt x="1203041" y="1478487"/>
                  <a:pt x="1196673" y="1372180"/>
                  <a:pt x="1178756" y="1345305"/>
                </a:cubicBezTo>
                <a:cubicBezTo>
                  <a:pt x="1163273" y="1322080"/>
                  <a:pt x="1111914" y="1284042"/>
                  <a:pt x="1091074" y="1270148"/>
                </a:cubicBezTo>
                <a:cubicBezTo>
                  <a:pt x="1058300" y="1248298"/>
                  <a:pt x="1023640" y="1229368"/>
                  <a:pt x="990866" y="1207518"/>
                </a:cubicBezTo>
                <a:cubicBezTo>
                  <a:pt x="978340" y="1199167"/>
                  <a:pt x="966753" y="1189199"/>
                  <a:pt x="953288" y="1182466"/>
                </a:cubicBezTo>
                <a:cubicBezTo>
                  <a:pt x="941478" y="1176561"/>
                  <a:pt x="927846" y="1175141"/>
                  <a:pt x="915710" y="1169940"/>
                </a:cubicBezTo>
                <a:cubicBezTo>
                  <a:pt x="785041" y="1113939"/>
                  <a:pt x="943800" y="1170852"/>
                  <a:pt x="815501" y="1132362"/>
                </a:cubicBezTo>
                <a:lnTo>
                  <a:pt x="702767" y="1094784"/>
                </a:lnTo>
                <a:cubicBezTo>
                  <a:pt x="690241" y="1090609"/>
                  <a:pt x="677998" y="1085460"/>
                  <a:pt x="665189" y="1082258"/>
                </a:cubicBezTo>
                <a:cubicBezTo>
                  <a:pt x="589466" y="1063327"/>
                  <a:pt x="631417" y="1075176"/>
                  <a:pt x="539929" y="1044680"/>
                </a:cubicBezTo>
                <a:cubicBezTo>
                  <a:pt x="527403" y="1040505"/>
                  <a:pt x="513337" y="1039478"/>
                  <a:pt x="502351" y="1032154"/>
                </a:cubicBezTo>
                <a:cubicBezTo>
                  <a:pt x="477299" y="1015453"/>
                  <a:pt x="448484" y="1003340"/>
                  <a:pt x="427194" y="982050"/>
                </a:cubicBezTo>
                <a:cubicBezTo>
                  <a:pt x="333949" y="888805"/>
                  <a:pt x="448451" y="1006850"/>
                  <a:pt x="352038" y="894368"/>
                </a:cubicBezTo>
                <a:cubicBezTo>
                  <a:pt x="340510" y="880918"/>
                  <a:pt x="326986" y="869316"/>
                  <a:pt x="314460" y="856790"/>
                </a:cubicBezTo>
                <a:cubicBezTo>
                  <a:pt x="268780" y="719746"/>
                  <a:pt x="341631" y="927318"/>
                  <a:pt x="276882" y="781633"/>
                </a:cubicBezTo>
                <a:cubicBezTo>
                  <a:pt x="266157" y="757502"/>
                  <a:pt x="260181" y="731529"/>
                  <a:pt x="251830" y="706477"/>
                </a:cubicBezTo>
                <a:lnTo>
                  <a:pt x="226778" y="631321"/>
                </a:lnTo>
                <a:cubicBezTo>
                  <a:pt x="222603" y="618795"/>
                  <a:pt x="217454" y="606552"/>
                  <a:pt x="214252" y="593743"/>
                </a:cubicBezTo>
                <a:lnTo>
                  <a:pt x="189200" y="493535"/>
                </a:lnTo>
                <a:cubicBezTo>
                  <a:pt x="185025" y="476834"/>
                  <a:pt x="182118" y="459763"/>
                  <a:pt x="176674" y="443431"/>
                </a:cubicBezTo>
                <a:lnTo>
                  <a:pt x="164148" y="405853"/>
                </a:lnTo>
                <a:cubicBezTo>
                  <a:pt x="136925" y="242516"/>
                  <a:pt x="155159" y="303729"/>
                  <a:pt x="126570" y="217962"/>
                </a:cubicBezTo>
                <a:cubicBezTo>
                  <a:pt x="122395" y="146981"/>
                  <a:pt x="132753" y="73618"/>
                  <a:pt x="114044" y="5020"/>
                </a:cubicBezTo>
                <a:cubicBezTo>
                  <a:pt x="107096" y="-20457"/>
                  <a:pt x="103640" y="58204"/>
                  <a:pt x="88992" y="80176"/>
                </a:cubicBezTo>
                <a:cubicBezTo>
                  <a:pt x="-22223" y="246999"/>
                  <a:pt x="137847" y="-248"/>
                  <a:pt x="51414" y="155332"/>
                </a:cubicBezTo>
                <a:cubicBezTo>
                  <a:pt x="36792" y="181652"/>
                  <a:pt x="-8211" y="259052"/>
                  <a:pt x="1310" y="230488"/>
                </a:cubicBezTo>
                <a:cubicBezTo>
                  <a:pt x="9661" y="205436"/>
                  <a:pt x="11714" y="177304"/>
                  <a:pt x="26362" y="155332"/>
                </a:cubicBezTo>
                <a:cubicBezTo>
                  <a:pt x="85402" y="66772"/>
                  <a:pt x="11308" y="176408"/>
                  <a:pt x="88992" y="67650"/>
                </a:cubicBezTo>
                <a:cubicBezTo>
                  <a:pt x="97742" y="55400"/>
                  <a:pt x="105693" y="42598"/>
                  <a:pt x="114044" y="30072"/>
                </a:cubicBezTo>
                <a:cubicBezTo>
                  <a:pt x="130745" y="34247"/>
                  <a:pt x="149201" y="34057"/>
                  <a:pt x="164148" y="42598"/>
                </a:cubicBezTo>
                <a:cubicBezTo>
                  <a:pt x="199079" y="62559"/>
                  <a:pt x="203195" y="89455"/>
                  <a:pt x="226778" y="117754"/>
                </a:cubicBezTo>
                <a:cubicBezTo>
                  <a:pt x="238119" y="131363"/>
                  <a:pt x="253015" y="141723"/>
                  <a:pt x="264356" y="155332"/>
                </a:cubicBezTo>
                <a:cubicBezTo>
                  <a:pt x="273994" y="166897"/>
                  <a:pt x="278763" y="182265"/>
                  <a:pt x="289408" y="192910"/>
                </a:cubicBezTo>
                <a:cubicBezTo>
                  <a:pt x="304523" y="208025"/>
                  <a:pt x="332269" y="220604"/>
                  <a:pt x="352038" y="230488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4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The Heap</a:t>
            </a:r>
          </a:p>
        </p:txBody>
      </p:sp>
    </p:spTree>
    <p:extLst>
      <p:ext uri="{BB962C8B-B14F-4D97-AF65-F5344CB8AC3E}">
        <p14:creationId xmlns:p14="http://schemas.microsoft.com/office/powerpoint/2010/main" val="66185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 smtClean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412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 smtClean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stack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004446" y="477657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1989438" y="1186250"/>
            <a:ext cx="297797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3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Wahoo!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37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4" name="Rounded Rectangle 13"/>
          <p:cNvSpPr/>
          <p:nvPr/>
        </p:nvSpPr>
        <p:spPr>
          <a:xfrm>
            <a:off x="1470455" y="815547"/>
            <a:ext cx="3805880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91" y="2087254"/>
            <a:ext cx="6677884" cy="218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thinks this prints </a:t>
            </a:r>
            <a:r>
              <a:rPr lang="en-US" sz="4600" b="1" dirty="0" smtClean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 smtClean="0">
                <a:latin typeface="Calibri"/>
                <a:cs typeface="Calibri"/>
              </a:rPr>
              <a:t>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76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880022" y="1186250"/>
            <a:ext cx="347224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383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2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77913" y="413127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emory.com</a:t>
            </a:r>
            <a:r>
              <a:rPr lang="en-US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5762" y="4864444"/>
            <a:ext cx="1976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emory.com</a:t>
            </a:r>
            <a:r>
              <a:rPr lang="en-US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4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 </a:t>
            </a:r>
            <a:r>
              <a:rPr lang="en-US" sz="2400" b="1" dirty="0" err="1" smtClean="0">
                <a:latin typeface="Courier New" charset="0"/>
              </a:rPr>
              <a:t>r.setColor</a:t>
            </a:r>
            <a:r>
              <a:rPr lang="en-US" sz="2400" b="1" dirty="0" smtClean="0">
                <a:latin typeface="Courier New" charset="0"/>
              </a:rPr>
              <a:t>(</a:t>
            </a:r>
            <a:r>
              <a:rPr lang="en-US" sz="2400" b="1" dirty="0" err="1" smtClean="0">
                <a:latin typeface="Courier New" charset="0"/>
              </a:rPr>
              <a:t>Color.BLUE</a:t>
            </a:r>
            <a:r>
              <a:rPr lang="en-US" sz="2400" b="1" dirty="0" smtClean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 </a:t>
            </a:r>
            <a:r>
              <a:rPr lang="en-US" sz="2400" b="1" dirty="0" err="1" smtClean="0">
                <a:latin typeface="Courier New" charset="0"/>
              </a:rPr>
              <a:t>r.setColor</a:t>
            </a:r>
            <a:r>
              <a:rPr lang="en-US" sz="2400" b="1" dirty="0" smtClean="0">
                <a:latin typeface="Courier New" charset="0"/>
              </a:rPr>
              <a:t>(</a:t>
            </a:r>
            <a:r>
              <a:rPr lang="en-US" sz="2400" b="1" dirty="0" err="1" smtClean="0">
                <a:latin typeface="Courier New" charset="0"/>
              </a:rPr>
              <a:t>Color.BLUE</a:t>
            </a:r>
            <a:r>
              <a:rPr lang="en-US" sz="2400" b="1" dirty="0" smtClean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stack</a:t>
            </a:r>
            <a:endParaRPr lang="en-US" sz="2400" dirty="0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556952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 </a:t>
            </a:r>
            <a:r>
              <a:rPr lang="en-US" sz="2400" b="1" dirty="0" err="1" smtClean="0">
                <a:latin typeface="Courier New" charset="0"/>
              </a:rPr>
              <a:t>r.setColor</a:t>
            </a:r>
            <a:r>
              <a:rPr lang="en-US" sz="2400" b="1" dirty="0" smtClean="0">
                <a:latin typeface="Courier New" charset="0"/>
              </a:rPr>
              <a:t>(</a:t>
            </a:r>
            <a:r>
              <a:rPr lang="en-US" sz="2400" b="1" dirty="0" err="1" smtClean="0">
                <a:latin typeface="Courier New" charset="0"/>
              </a:rPr>
              <a:t>Color.BLUE</a:t>
            </a:r>
            <a:r>
              <a:rPr lang="en-US" sz="2400" b="1" dirty="0" smtClean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989438" y="1915298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14192" y="2570837"/>
            <a:ext cx="76085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6026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26718" y="2645993"/>
            <a:ext cx="75333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 object stores a memory address!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3797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#1: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600" dirty="0" smtClean="0">
                <a:solidFill>
                  <a:srgbClr val="7030A0"/>
                </a:solidFill>
                <a:latin typeface="+mn-lt"/>
                <a:cs typeface="Courier"/>
              </a:rPr>
              <a:t> </a:t>
            </a:r>
            <a:r>
              <a:rPr lang="en-US" sz="3600" dirty="0" smtClean="0">
                <a:latin typeface="+mn-lt"/>
                <a:cs typeface="Courier"/>
              </a:rPr>
              <a:t>allocates memory on the heap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thinks this prints </a:t>
            </a:r>
            <a:r>
              <a:rPr lang="en-US" sz="4600" b="1" dirty="0" smtClean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 smtClean="0">
                <a:latin typeface="Calibri"/>
                <a:cs typeface="Calibri"/>
              </a:rPr>
              <a:t>?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07" y="1761819"/>
            <a:ext cx="7169113" cy="2985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687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#2: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object variables live on the stack and store heap addresses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626301" y="823130"/>
            <a:ext cx="8517699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GImage</a:t>
            </a:r>
            <a:r>
              <a:rPr lang="en-US" sz="2400" b="1" dirty="0" smtClean="0">
                <a:latin typeface="Courier New" charset="0"/>
              </a:rPr>
              <a:t> </a:t>
            </a:r>
            <a:r>
              <a:rPr lang="en-US" sz="2400" b="1" dirty="0" err="1" smtClean="0">
                <a:latin typeface="Courier New" charset="0"/>
              </a:rPr>
              <a:t>img</a:t>
            </a:r>
            <a:r>
              <a:rPr lang="en-US" sz="2400" b="1" dirty="0" smtClean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GImage</a:t>
            </a:r>
            <a:r>
              <a:rPr lang="en-US" sz="2400" b="1" dirty="0" smtClean="0">
                <a:latin typeface="Courier New" charset="0"/>
              </a:rPr>
              <a:t>(”</a:t>
            </a:r>
            <a:r>
              <a:rPr lang="en-US" sz="2400" b="1" dirty="0" err="1" smtClean="0">
                <a:latin typeface="Courier New" charset="0"/>
              </a:rPr>
              <a:t>mountain.jpg</a:t>
            </a:r>
            <a:r>
              <a:rPr lang="en-US" sz="2400" b="1" dirty="0" smtClean="0">
                <a:latin typeface="Courier New" charset="0"/>
              </a:rPr>
              <a:t>”);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  </a:t>
            </a:r>
            <a:r>
              <a:rPr lang="en-US" sz="2400" b="1" dirty="0" smtClean="0">
                <a:latin typeface="Courier New" charset="0"/>
              </a:rPr>
              <a:t>add(</a:t>
            </a:r>
            <a:r>
              <a:rPr lang="en-US" sz="2400" b="1" dirty="0" err="1" smtClean="0">
                <a:latin typeface="Courier New" charset="0"/>
              </a:rPr>
              <a:t>img</a:t>
            </a:r>
            <a:r>
              <a:rPr lang="en-US" sz="2400" b="1" dirty="0" smtClean="0">
                <a:latin typeface="Courier New" charset="0"/>
              </a:rPr>
              <a:t>, 0, 0);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8543" y="481123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img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363157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" t="5749" r="1781" b="2643"/>
          <a:stretch/>
        </p:blipFill>
        <p:spPr>
          <a:xfrm>
            <a:off x="6092062" y="4133588"/>
            <a:ext cx="2701210" cy="174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</a:t>
            </a:r>
            <a:r>
              <a:rPr lang="en-US" sz="3600" dirty="0">
                <a:latin typeface="+mn-lt"/>
                <a:cs typeface="Courier"/>
              </a:rPr>
              <a:t>3</a:t>
            </a:r>
            <a:r>
              <a:rPr lang="en-US" sz="3600" dirty="0" smtClean="0">
                <a:latin typeface="+mn-lt"/>
                <a:cs typeface="Courier"/>
              </a:rPr>
              <a:t>: </a:t>
            </a:r>
            <a:r>
              <a:rPr lang="en-US" sz="3600" dirty="0" err="1" smtClean="0">
                <a:latin typeface="+mn-lt"/>
                <a:ea typeface="Courier" charset="0"/>
                <a:cs typeface="Courier" charset="0"/>
              </a:rPr>
              <a:t>GImages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 look impressive but don’t take much extra work 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1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446739" y="517292"/>
            <a:ext cx="2217108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43408" y="517292"/>
            <a:ext cx="3820439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8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43408" y="517292"/>
            <a:ext cx="3820439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  <a:endParaRPr lang="en-US" sz="2400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  <a:endParaRPr lang="en-US" sz="2400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30883" y="767813"/>
            <a:ext cx="2567836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268" y="3795386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  <a:endParaRPr lang="en-US" sz="2400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41922" y="2920651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  <a:endParaRPr lang="en-US" sz="2400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81408" y="4774503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32</a:t>
            </a:r>
            <a:endParaRPr lang="en-US" sz="2400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0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30883" y="767813"/>
            <a:ext cx="2567836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22" y="171885"/>
            <a:ext cx="4445000" cy="1866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5416" y="214872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591" y="3011494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0598" y="2937355"/>
            <a:ext cx="3138616" cy="2949878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3595" y="37966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first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43057" y="37058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84837" y="233187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672113" y="2323635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4" name="Rectangle 13"/>
          <p:cNvSpPr/>
          <p:nvPr/>
        </p:nvSpPr>
        <p:spPr>
          <a:xfrm>
            <a:off x="6796047" y="3406911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8001" y="480079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second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970197" y="472253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668044" y="3006247"/>
            <a:ext cx="3920646" cy="1215024"/>
          </a:xfrm>
          <a:custGeom>
            <a:avLst/>
            <a:gdLst>
              <a:gd name="connsiteX0" fmla="*/ 12526 w 3920646"/>
              <a:gd name="connsiteY0" fmla="*/ 1002082 h 1215024"/>
              <a:gd name="connsiteX1" fmla="*/ 0 w 3920646"/>
              <a:gd name="connsiteY1" fmla="*/ 1052186 h 1215024"/>
              <a:gd name="connsiteX2" fmla="*/ 25052 w 3920646"/>
              <a:gd name="connsiteY2" fmla="*/ 1177446 h 1215024"/>
              <a:gd name="connsiteX3" fmla="*/ 50104 w 3920646"/>
              <a:gd name="connsiteY3" fmla="*/ 1215024 h 1215024"/>
              <a:gd name="connsiteX4" fmla="*/ 187890 w 3920646"/>
              <a:gd name="connsiteY4" fmla="*/ 1164920 h 1215024"/>
              <a:gd name="connsiteX5" fmla="*/ 200416 w 3920646"/>
              <a:gd name="connsiteY5" fmla="*/ 1127342 h 1215024"/>
              <a:gd name="connsiteX6" fmla="*/ 225468 w 3920646"/>
              <a:gd name="connsiteY6" fmla="*/ 1089764 h 1215024"/>
              <a:gd name="connsiteX7" fmla="*/ 388307 w 3920646"/>
              <a:gd name="connsiteY7" fmla="*/ 1077238 h 1215024"/>
              <a:gd name="connsiteX8" fmla="*/ 425885 w 3920646"/>
              <a:gd name="connsiteY8" fmla="*/ 1064712 h 1215024"/>
              <a:gd name="connsiteX9" fmla="*/ 488515 w 3920646"/>
              <a:gd name="connsiteY9" fmla="*/ 1052186 h 1215024"/>
              <a:gd name="connsiteX10" fmla="*/ 538619 w 3920646"/>
              <a:gd name="connsiteY10" fmla="*/ 1039660 h 1215024"/>
              <a:gd name="connsiteX11" fmla="*/ 576197 w 3920646"/>
              <a:gd name="connsiteY11" fmla="*/ 1014608 h 1215024"/>
              <a:gd name="connsiteX12" fmla="*/ 626301 w 3920646"/>
              <a:gd name="connsiteY12" fmla="*/ 1002082 h 1215024"/>
              <a:gd name="connsiteX13" fmla="*/ 713983 w 3920646"/>
              <a:gd name="connsiteY13" fmla="*/ 977030 h 1215024"/>
              <a:gd name="connsiteX14" fmla="*/ 851770 w 3920646"/>
              <a:gd name="connsiteY14" fmla="*/ 951978 h 1215024"/>
              <a:gd name="connsiteX15" fmla="*/ 914400 w 3920646"/>
              <a:gd name="connsiteY15" fmla="*/ 926926 h 1215024"/>
              <a:gd name="connsiteX16" fmla="*/ 951978 w 3920646"/>
              <a:gd name="connsiteY16" fmla="*/ 914400 h 1215024"/>
              <a:gd name="connsiteX17" fmla="*/ 1052186 w 3920646"/>
              <a:gd name="connsiteY17" fmla="*/ 864295 h 1215024"/>
              <a:gd name="connsiteX18" fmla="*/ 1152394 w 3920646"/>
              <a:gd name="connsiteY18" fmla="*/ 826717 h 1215024"/>
              <a:gd name="connsiteX19" fmla="*/ 1189972 w 3920646"/>
              <a:gd name="connsiteY19" fmla="*/ 814191 h 1215024"/>
              <a:gd name="connsiteX20" fmla="*/ 1340285 w 3920646"/>
              <a:gd name="connsiteY20" fmla="*/ 726509 h 1215024"/>
              <a:gd name="connsiteX21" fmla="*/ 1390389 w 3920646"/>
              <a:gd name="connsiteY21" fmla="*/ 651353 h 1215024"/>
              <a:gd name="connsiteX22" fmla="*/ 1465545 w 3920646"/>
              <a:gd name="connsiteY22" fmla="*/ 538619 h 1215024"/>
              <a:gd name="connsiteX23" fmla="*/ 1490597 w 3920646"/>
              <a:gd name="connsiteY23" fmla="*/ 501041 h 1215024"/>
              <a:gd name="connsiteX24" fmla="*/ 1565753 w 3920646"/>
              <a:gd name="connsiteY24" fmla="*/ 413358 h 1215024"/>
              <a:gd name="connsiteX25" fmla="*/ 1590805 w 3920646"/>
              <a:gd name="connsiteY25" fmla="*/ 375780 h 1215024"/>
              <a:gd name="connsiteX26" fmla="*/ 1640909 w 3920646"/>
              <a:gd name="connsiteY26" fmla="*/ 325676 h 1215024"/>
              <a:gd name="connsiteX27" fmla="*/ 1728592 w 3920646"/>
              <a:gd name="connsiteY27" fmla="*/ 212942 h 1215024"/>
              <a:gd name="connsiteX28" fmla="*/ 1878904 w 3920646"/>
              <a:gd name="connsiteY28" fmla="*/ 112734 h 1215024"/>
              <a:gd name="connsiteX29" fmla="*/ 1916482 w 3920646"/>
              <a:gd name="connsiteY29" fmla="*/ 87682 h 1215024"/>
              <a:gd name="connsiteX30" fmla="*/ 1954060 w 3920646"/>
              <a:gd name="connsiteY30" fmla="*/ 75156 h 1215024"/>
              <a:gd name="connsiteX31" fmla="*/ 2066794 w 3920646"/>
              <a:gd name="connsiteY31" fmla="*/ 25052 h 1215024"/>
              <a:gd name="connsiteX32" fmla="*/ 2417523 w 3920646"/>
              <a:gd name="connsiteY32" fmla="*/ 0 h 1215024"/>
              <a:gd name="connsiteX33" fmla="*/ 2906038 w 3920646"/>
              <a:gd name="connsiteY33" fmla="*/ 12526 h 1215024"/>
              <a:gd name="connsiteX34" fmla="*/ 2943616 w 3920646"/>
              <a:gd name="connsiteY34" fmla="*/ 25052 h 1215024"/>
              <a:gd name="connsiteX35" fmla="*/ 3031298 w 3920646"/>
              <a:gd name="connsiteY35" fmla="*/ 37578 h 1215024"/>
              <a:gd name="connsiteX36" fmla="*/ 3118981 w 3920646"/>
              <a:gd name="connsiteY36" fmla="*/ 62630 h 1215024"/>
              <a:gd name="connsiteX37" fmla="*/ 3219189 w 3920646"/>
              <a:gd name="connsiteY37" fmla="*/ 87682 h 1215024"/>
              <a:gd name="connsiteX38" fmla="*/ 3269293 w 3920646"/>
              <a:gd name="connsiteY38" fmla="*/ 112734 h 1215024"/>
              <a:gd name="connsiteX39" fmla="*/ 3356975 w 3920646"/>
              <a:gd name="connsiteY39" fmla="*/ 137786 h 1215024"/>
              <a:gd name="connsiteX40" fmla="*/ 3394553 w 3920646"/>
              <a:gd name="connsiteY40" fmla="*/ 162838 h 1215024"/>
              <a:gd name="connsiteX41" fmla="*/ 3469709 w 3920646"/>
              <a:gd name="connsiteY41" fmla="*/ 187890 h 1215024"/>
              <a:gd name="connsiteX42" fmla="*/ 3544866 w 3920646"/>
              <a:gd name="connsiteY42" fmla="*/ 225468 h 1215024"/>
              <a:gd name="connsiteX43" fmla="*/ 3582444 w 3920646"/>
              <a:gd name="connsiteY43" fmla="*/ 250520 h 1215024"/>
              <a:gd name="connsiteX44" fmla="*/ 3620022 w 3920646"/>
              <a:gd name="connsiteY44" fmla="*/ 263046 h 1215024"/>
              <a:gd name="connsiteX45" fmla="*/ 3657600 w 3920646"/>
              <a:gd name="connsiteY45" fmla="*/ 288098 h 1215024"/>
              <a:gd name="connsiteX46" fmla="*/ 3695178 w 3920646"/>
              <a:gd name="connsiteY46" fmla="*/ 300624 h 1215024"/>
              <a:gd name="connsiteX47" fmla="*/ 3732756 w 3920646"/>
              <a:gd name="connsiteY47" fmla="*/ 325676 h 1215024"/>
              <a:gd name="connsiteX48" fmla="*/ 3807912 w 3920646"/>
              <a:gd name="connsiteY48" fmla="*/ 350728 h 1215024"/>
              <a:gd name="connsiteX49" fmla="*/ 3845490 w 3920646"/>
              <a:gd name="connsiteY49" fmla="*/ 363254 h 1215024"/>
              <a:gd name="connsiteX50" fmla="*/ 3920646 w 3920646"/>
              <a:gd name="connsiteY50" fmla="*/ 400832 h 1215024"/>
              <a:gd name="connsiteX51" fmla="*/ 3895594 w 3920646"/>
              <a:gd name="connsiteY51" fmla="*/ 363254 h 1215024"/>
              <a:gd name="connsiteX52" fmla="*/ 3883068 w 3920646"/>
              <a:gd name="connsiteY52" fmla="*/ 250520 h 1215024"/>
              <a:gd name="connsiteX53" fmla="*/ 3858016 w 3920646"/>
              <a:gd name="connsiteY53" fmla="*/ 175364 h 1215024"/>
              <a:gd name="connsiteX54" fmla="*/ 3845490 w 3920646"/>
              <a:gd name="connsiteY54" fmla="*/ 137786 h 1215024"/>
              <a:gd name="connsiteX55" fmla="*/ 3870542 w 3920646"/>
              <a:gd name="connsiteY55" fmla="*/ 175364 h 1215024"/>
              <a:gd name="connsiteX56" fmla="*/ 3883068 w 3920646"/>
              <a:gd name="connsiteY56" fmla="*/ 212942 h 1215024"/>
              <a:gd name="connsiteX57" fmla="*/ 3895594 w 3920646"/>
              <a:gd name="connsiteY57" fmla="*/ 300624 h 1215024"/>
              <a:gd name="connsiteX58" fmla="*/ 3920646 w 3920646"/>
              <a:gd name="connsiteY58" fmla="*/ 388306 h 1215024"/>
              <a:gd name="connsiteX59" fmla="*/ 3908120 w 3920646"/>
              <a:gd name="connsiteY59" fmla="*/ 488515 h 1215024"/>
              <a:gd name="connsiteX60" fmla="*/ 3832964 w 3920646"/>
              <a:gd name="connsiteY60" fmla="*/ 513567 h 1215024"/>
              <a:gd name="connsiteX61" fmla="*/ 3757808 w 3920646"/>
              <a:gd name="connsiteY61" fmla="*/ 563671 h 121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20646" h="1215024">
                <a:moveTo>
                  <a:pt x="12526" y="1002082"/>
                </a:moveTo>
                <a:cubicBezTo>
                  <a:pt x="8351" y="1018783"/>
                  <a:pt x="0" y="1034971"/>
                  <a:pt x="0" y="1052186"/>
                </a:cubicBezTo>
                <a:cubicBezTo>
                  <a:pt x="0" y="1075267"/>
                  <a:pt x="9627" y="1146595"/>
                  <a:pt x="25052" y="1177446"/>
                </a:cubicBezTo>
                <a:cubicBezTo>
                  <a:pt x="31785" y="1190911"/>
                  <a:pt x="41753" y="1202498"/>
                  <a:pt x="50104" y="1215024"/>
                </a:cubicBezTo>
                <a:cubicBezTo>
                  <a:pt x="125474" y="1205603"/>
                  <a:pt x="148829" y="1223511"/>
                  <a:pt x="187890" y="1164920"/>
                </a:cubicBezTo>
                <a:cubicBezTo>
                  <a:pt x="195214" y="1153934"/>
                  <a:pt x="196241" y="1139868"/>
                  <a:pt x="200416" y="1127342"/>
                </a:cubicBezTo>
                <a:cubicBezTo>
                  <a:pt x="184688" y="1064429"/>
                  <a:pt x="171558" y="1071794"/>
                  <a:pt x="225468" y="1089764"/>
                </a:cubicBezTo>
                <a:cubicBezTo>
                  <a:pt x="279748" y="1085589"/>
                  <a:pt x="334287" y="1083990"/>
                  <a:pt x="388307" y="1077238"/>
                </a:cubicBezTo>
                <a:cubicBezTo>
                  <a:pt x="401409" y="1075600"/>
                  <a:pt x="413076" y="1067914"/>
                  <a:pt x="425885" y="1064712"/>
                </a:cubicBezTo>
                <a:cubicBezTo>
                  <a:pt x="446539" y="1059548"/>
                  <a:pt x="467732" y="1056804"/>
                  <a:pt x="488515" y="1052186"/>
                </a:cubicBezTo>
                <a:cubicBezTo>
                  <a:pt x="505320" y="1048451"/>
                  <a:pt x="521918" y="1043835"/>
                  <a:pt x="538619" y="1039660"/>
                </a:cubicBezTo>
                <a:cubicBezTo>
                  <a:pt x="551145" y="1031309"/>
                  <a:pt x="562360" y="1020538"/>
                  <a:pt x="576197" y="1014608"/>
                </a:cubicBezTo>
                <a:cubicBezTo>
                  <a:pt x="592020" y="1007827"/>
                  <a:pt x="609748" y="1006811"/>
                  <a:pt x="626301" y="1002082"/>
                </a:cubicBezTo>
                <a:cubicBezTo>
                  <a:pt x="673253" y="988667"/>
                  <a:pt x="660141" y="986819"/>
                  <a:pt x="713983" y="977030"/>
                </a:cubicBezTo>
                <a:cubicBezTo>
                  <a:pt x="771360" y="966598"/>
                  <a:pt x="800631" y="969024"/>
                  <a:pt x="851770" y="951978"/>
                </a:cubicBezTo>
                <a:cubicBezTo>
                  <a:pt x="873101" y="944868"/>
                  <a:pt x="893347" y="934821"/>
                  <a:pt x="914400" y="926926"/>
                </a:cubicBezTo>
                <a:cubicBezTo>
                  <a:pt x="926763" y="922290"/>
                  <a:pt x="939958" y="919864"/>
                  <a:pt x="951978" y="914400"/>
                </a:cubicBezTo>
                <a:cubicBezTo>
                  <a:pt x="985976" y="898946"/>
                  <a:pt x="1015956" y="873353"/>
                  <a:pt x="1052186" y="864295"/>
                </a:cubicBezTo>
                <a:cubicBezTo>
                  <a:pt x="1144561" y="841201"/>
                  <a:pt x="1060691" y="866018"/>
                  <a:pt x="1152394" y="826717"/>
                </a:cubicBezTo>
                <a:cubicBezTo>
                  <a:pt x="1164530" y="821516"/>
                  <a:pt x="1177952" y="819655"/>
                  <a:pt x="1189972" y="814191"/>
                </a:cubicBezTo>
                <a:cubicBezTo>
                  <a:pt x="1290565" y="768467"/>
                  <a:pt x="1270528" y="778827"/>
                  <a:pt x="1340285" y="726509"/>
                </a:cubicBezTo>
                <a:cubicBezTo>
                  <a:pt x="1364241" y="654642"/>
                  <a:pt x="1335656" y="721724"/>
                  <a:pt x="1390389" y="651353"/>
                </a:cubicBezTo>
                <a:lnTo>
                  <a:pt x="1465545" y="538619"/>
                </a:lnTo>
                <a:cubicBezTo>
                  <a:pt x="1473896" y="526093"/>
                  <a:pt x="1481564" y="513085"/>
                  <a:pt x="1490597" y="501041"/>
                </a:cubicBezTo>
                <a:cubicBezTo>
                  <a:pt x="1631333" y="313393"/>
                  <a:pt x="1434898" y="570386"/>
                  <a:pt x="1565753" y="413358"/>
                </a:cubicBezTo>
                <a:cubicBezTo>
                  <a:pt x="1575391" y="401793"/>
                  <a:pt x="1581008" y="387210"/>
                  <a:pt x="1590805" y="375780"/>
                </a:cubicBezTo>
                <a:cubicBezTo>
                  <a:pt x="1606176" y="357847"/>
                  <a:pt x="1626154" y="344119"/>
                  <a:pt x="1640909" y="325676"/>
                </a:cubicBezTo>
                <a:cubicBezTo>
                  <a:pt x="1693405" y="260056"/>
                  <a:pt x="1674098" y="257528"/>
                  <a:pt x="1728592" y="212942"/>
                </a:cubicBezTo>
                <a:cubicBezTo>
                  <a:pt x="1868526" y="98451"/>
                  <a:pt x="1780369" y="169040"/>
                  <a:pt x="1878904" y="112734"/>
                </a:cubicBezTo>
                <a:cubicBezTo>
                  <a:pt x="1891975" y="105265"/>
                  <a:pt x="1903017" y="94415"/>
                  <a:pt x="1916482" y="87682"/>
                </a:cubicBezTo>
                <a:cubicBezTo>
                  <a:pt x="1928292" y="81777"/>
                  <a:pt x="1942250" y="81061"/>
                  <a:pt x="1954060" y="75156"/>
                </a:cubicBezTo>
                <a:cubicBezTo>
                  <a:pt x="2014207" y="45083"/>
                  <a:pt x="1976310" y="37978"/>
                  <a:pt x="2066794" y="25052"/>
                </a:cubicBezTo>
                <a:cubicBezTo>
                  <a:pt x="2241376" y="112"/>
                  <a:pt x="2124986" y="13930"/>
                  <a:pt x="2417523" y="0"/>
                </a:cubicBezTo>
                <a:cubicBezTo>
                  <a:pt x="2580361" y="4175"/>
                  <a:pt x="2743331" y="4778"/>
                  <a:pt x="2906038" y="12526"/>
                </a:cubicBezTo>
                <a:cubicBezTo>
                  <a:pt x="2919227" y="13154"/>
                  <a:pt x="2930669" y="22463"/>
                  <a:pt x="2943616" y="25052"/>
                </a:cubicBezTo>
                <a:cubicBezTo>
                  <a:pt x="2972567" y="30842"/>
                  <a:pt x="3002250" y="32297"/>
                  <a:pt x="3031298" y="37578"/>
                </a:cubicBezTo>
                <a:cubicBezTo>
                  <a:pt x="3093890" y="48958"/>
                  <a:pt x="3065318" y="47995"/>
                  <a:pt x="3118981" y="62630"/>
                </a:cubicBezTo>
                <a:cubicBezTo>
                  <a:pt x="3152198" y="71689"/>
                  <a:pt x="3188393" y="72284"/>
                  <a:pt x="3219189" y="87682"/>
                </a:cubicBezTo>
                <a:cubicBezTo>
                  <a:pt x="3235890" y="96033"/>
                  <a:pt x="3252130" y="105378"/>
                  <a:pt x="3269293" y="112734"/>
                </a:cubicBezTo>
                <a:cubicBezTo>
                  <a:pt x="3294451" y="123516"/>
                  <a:pt x="3331550" y="131430"/>
                  <a:pt x="3356975" y="137786"/>
                </a:cubicBezTo>
                <a:cubicBezTo>
                  <a:pt x="3369501" y="146137"/>
                  <a:pt x="3380796" y="156724"/>
                  <a:pt x="3394553" y="162838"/>
                </a:cubicBezTo>
                <a:cubicBezTo>
                  <a:pt x="3418684" y="173563"/>
                  <a:pt x="3447737" y="173242"/>
                  <a:pt x="3469709" y="187890"/>
                </a:cubicBezTo>
                <a:cubicBezTo>
                  <a:pt x="3577411" y="259689"/>
                  <a:pt x="3441140" y="173605"/>
                  <a:pt x="3544866" y="225468"/>
                </a:cubicBezTo>
                <a:cubicBezTo>
                  <a:pt x="3558331" y="232201"/>
                  <a:pt x="3568979" y="243787"/>
                  <a:pt x="3582444" y="250520"/>
                </a:cubicBezTo>
                <a:cubicBezTo>
                  <a:pt x="3594254" y="256425"/>
                  <a:pt x="3608212" y="257141"/>
                  <a:pt x="3620022" y="263046"/>
                </a:cubicBezTo>
                <a:cubicBezTo>
                  <a:pt x="3633487" y="269779"/>
                  <a:pt x="3644135" y="281365"/>
                  <a:pt x="3657600" y="288098"/>
                </a:cubicBezTo>
                <a:cubicBezTo>
                  <a:pt x="3669410" y="294003"/>
                  <a:pt x="3683368" y="294719"/>
                  <a:pt x="3695178" y="300624"/>
                </a:cubicBezTo>
                <a:cubicBezTo>
                  <a:pt x="3708643" y="307357"/>
                  <a:pt x="3718999" y="319562"/>
                  <a:pt x="3732756" y="325676"/>
                </a:cubicBezTo>
                <a:cubicBezTo>
                  <a:pt x="3756887" y="336401"/>
                  <a:pt x="3782860" y="342377"/>
                  <a:pt x="3807912" y="350728"/>
                </a:cubicBezTo>
                <a:cubicBezTo>
                  <a:pt x="3820438" y="354903"/>
                  <a:pt x="3834504" y="355930"/>
                  <a:pt x="3845490" y="363254"/>
                </a:cubicBezTo>
                <a:cubicBezTo>
                  <a:pt x="3894054" y="395630"/>
                  <a:pt x="3868786" y="383545"/>
                  <a:pt x="3920646" y="400832"/>
                </a:cubicBezTo>
                <a:cubicBezTo>
                  <a:pt x="3912295" y="388306"/>
                  <a:pt x="3899245" y="377859"/>
                  <a:pt x="3895594" y="363254"/>
                </a:cubicBezTo>
                <a:cubicBezTo>
                  <a:pt x="3886424" y="326574"/>
                  <a:pt x="3890483" y="287595"/>
                  <a:pt x="3883068" y="250520"/>
                </a:cubicBezTo>
                <a:cubicBezTo>
                  <a:pt x="3877889" y="224626"/>
                  <a:pt x="3866367" y="200416"/>
                  <a:pt x="3858016" y="175364"/>
                </a:cubicBezTo>
                <a:cubicBezTo>
                  <a:pt x="3853841" y="162838"/>
                  <a:pt x="3838166" y="126800"/>
                  <a:pt x="3845490" y="137786"/>
                </a:cubicBezTo>
                <a:cubicBezTo>
                  <a:pt x="3853841" y="150312"/>
                  <a:pt x="3863809" y="161899"/>
                  <a:pt x="3870542" y="175364"/>
                </a:cubicBezTo>
                <a:cubicBezTo>
                  <a:pt x="3876447" y="187174"/>
                  <a:pt x="3878893" y="200416"/>
                  <a:pt x="3883068" y="212942"/>
                </a:cubicBezTo>
                <a:cubicBezTo>
                  <a:pt x="3887243" y="242169"/>
                  <a:pt x="3890313" y="271576"/>
                  <a:pt x="3895594" y="300624"/>
                </a:cubicBezTo>
                <a:cubicBezTo>
                  <a:pt x="3901885" y="335226"/>
                  <a:pt x="3909914" y="356110"/>
                  <a:pt x="3920646" y="388306"/>
                </a:cubicBezTo>
                <a:cubicBezTo>
                  <a:pt x="3916471" y="421709"/>
                  <a:pt x="3927424" y="460937"/>
                  <a:pt x="3908120" y="488515"/>
                </a:cubicBezTo>
                <a:cubicBezTo>
                  <a:pt x="3892977" y="510149"/>
                  <a:pt x="3854936" y="498919"/>
                  <a:pt x="3832964" y="513567"/>
                </a:cubicBezTo>
                <a:lnTo>
                  <a:pt x="3757808" y="56367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740303" y="4033381"/>
            <a:ext cx="3874804" cy="1240077"/>
          </a:xfrm>
          <a:custGeom>
            <a:avLst/>
            <a:gdLst>
              <a:gd name="connsiteX0" fmla="*/ 15423 w 3874804"/>
              <a:gd name="connsiteY0" fmla="*/ 1027134 h 1240077"/>
              <a:gd name="connsiteX1" fmla="*/ 27949 w 3874804"/>
              <a:gd name="connsiteY1" fmla="*/ 1215024 h 1240077"/>
              <a:gd name="connsiteX2" fmla="*/ 53001 w 3874804"/>
              <a:gd name="connsiteY2" fmla="*/ 1240077 h 1240077"/>
              <a:gd name="connsiteX3" fmla="*/ 165735 w 3874804"/>
              <a:gd name="connsiteY3" fmla="*/ 1202498 h 1240077"/>
              <a:gd name="connsiteX4" fmla="*/ 178261 w 3874804"/>
              <a:gd name="connsiteY4" fmla="*/ 1139868 h 1240077"/>
              <a:gd name="connsiteX5" fmla="*/ 353626 w 3874804"/>
              <a:gd name="connsiteY5" fmla="*/ 1114816 h 1240077"/>
              <a:gd name="connsiteX6" fmla="*/ 428782 w 3874804"/>
              <a:gd name="connsiteY6" fmla="*/ 1139868 h 1240077"/>
              <a:gd name="connsiteX7" fmla="*/ 566568 w 3874804"/>
              <a:gd name="connsiteY7" fmla="*/ 1177446 h 1240077"/>
              <a:gd name="connsiteX8" fmla="*/ 679302 w 3874804"/>
              <a:gd name="connsiteY8" fmla="*/ 1189972 h 1240077"/>
              <a:gd name="connsiteX9" fmla="*/ 1155292 w 3874804"/>
              <a:gd name="connsiteY9" fmla="*/ 1177446 h 1240077"/>
              <a:gd name="connsiteX10" fmla="*/ 1217922 w 3874804"/>
              <a:gd name="connsiteY10" fmla="*/ 1164920 h 1240077"/>
              <a:gd name="connsiteX11" fmla="*/ 1318130 w 3874804"/>
              <a:gd name="connsiteY11" fmla="*/ 1152394 h 1240077"/>
              <a:gd name="connsiteX12" fmla="*/ 1355708 w 3874804"/>
              <a:gd name="connsiteY12" fmla="*/ 1139868 h 1240077"/>
              <a:gd name="connsiteX13" fmla="*/ 1581176 w 3874804"/>
              <a:gd name="connsiteY13" fmla="*/ 1102290 h 1240077"/>
              <a:gd name="connsiteX14" fmla="*/ 1693911 w 3874804"/>
              <a:gd name="connsiteY14" fmla="*/ 1052186 h 1240077"/>
              <a:gd name="connsiteX15" fmla="*/ 1781593 w 3874804"/>
              <a:gd name="connsiteY15" fmla="*/ 1014608 h 1240077"/>
              <a:gd name="connsiteX16" fmla="*/ 1831697 w 3874804"/>
              <a:gd name="connsiteY16" fmla="*/ 977030 h 1240077"/>
              <a:gd name="connsiteX17" fmla="*/ 1869275 w 3874804"/>
              <a:gd name="connsiteY17" fmla="*/ 951978 h 1240077"/>
              <a:gd name="connsiteX18" fmla="*/ 1906853 w 3874804"/>
              <a:gd name="connsiteY18" fmla="*/ 914400 h 1240077"/>
              <a:gd name="connsiteX19" fmla="*/ 1982009 w 3874804"/>
              <a:gd name="connsiteY19" fmla="*/ 864296 h 1240077"/>
              <a:gd name="connsiteX20" fmla="*/ 2019587 w 3874804"/>
              <a:gd name="connsiteY20" fmla="*/ 826718 h 1240077"/>
              <a:gd name="connsiteX21" fmla="*/ 2057165 w 3874804"/>
              <a:gd name="connsiteY21" fmla="*/ 801666 h 1240077"/>
              <a:gd name="connsiteX22" fmla="*/ 2107270 w 3874804"/>
              <a:gd name="connsiteY22" fmla="*/ 751561 h 1240077"/>
              <a:gd name="connsiteX23" fmla="*/ 2182426 w 3874804"/>
              <a:gd name="connsiteY23" fmla="*/ 688931 h 1240077"/>
              <a:gd name="connsiteX24" fmla="*/ 2220004 w 3874804"/>
              <a:gd name="connsiteY24" fmla="*/ 663879 h 1240077"/>
              <a:gd name="connsiteX25" fmla="*/ 2295160 w 3874804"/>
              <a:gd name="connsiteY25" fmla="*/ 601249 h 1240077"/>
              <a:gd name="connsiteX26" fmla="*/ 2395368 w 3874804"/>
              <a:gd name="connsiteY26" fmla="*/ 513567 h 1240077"/>
              <a:gd name="connsiteX27" fmla="*/ 2432946 w 3874804"/>
              <a:gd name="connsiteY27" fmla="*/ 475989 h 1240077"/>
              <a:gd name="connsiteX28" fmla="*/ 2470524 w 3874804"/>
              <a:gd name="connsiteY28" fmla="*/ 463463 h 1240077"/>
              <a:gd name="connsiteX29" fmla="*/ 2558207 w 3874804"/>
              <a:gd name="connsiteY29" fmla="*/ 413359 h 1240077"/>
              <a:gd name="connsiteX30" fmla="*/ 2595785 w 3874804"/>
              <a:gd name="connsiteY30" fmla="*/ 400833 h 1240077"/>
              <a:gd name="connsiteX31" fmla="*/ 2633363 w 3874804"/>
              <a:gd name="connsiteY31" fmla="*/ 375781 h 1240077"/>
              <a:gd name="connsiteX32" fmla="*/ 2708519 w 3874804"/>
              <a:gd name="connsiteY32" fmla="*/ 350729 h 1240077"/>
              <a:gd name="connsiteX33" fmla="*/ 2746097 w 3874804"/>
              <a:gd name="connsiteY33" fmla="*/ 338203 h 1240077"/>
              <a:gd name="connsiteX34" fmla="*/ 2833779 w 3874804"/>
              <a:gd name="connsiteY34" fmla="*/ 288098 h 1240077"/>
              <a:gd name="connsiteX35" fmla="*/ 2908935 w 3874804"/>
              <a:gd name="connsiteY35" fmla="*/ 263046 h 1240077"/>
              <a:gd name="connsiteX36" fmla="*/ 2946513 w 3874804"/>
              <a:gd name="connsiteY36" fmla="*/ 250520 h 1240077"/>
              <a:gd name="connsiteX37" fmla="*/ 3021670 w 3874804"/>
              <a:gd name="connsiteY37" fmla="*/ 225468 h 1240077"/>
              <a:gd name="connsiteX38" fmla="*/ 3059248 w 3874804"/>
              <a:gd name="connsiteY38" fmla="*/ 212942 h 1240077"/>
              <a:gd name="connsiteX39" fmla="*/ 3121878 w 3874804"/>
              <a:gd name="connsiteY39" fmla="*/ 200416 h 1240077"/>
              <a:gd name="connsiteX40" fmla="*/ 3309768 w 3874804"/>
              <a:gd name="connsiteY40" fmla="*/ 162838 h 1240077"/>
              <a:gd name="connsiteX41" fmla="*/ 3785757 w 3874804"/>
              <a:gd name="connsiteY41" fmla="*/ 150312 h 1240077"/>
              <a:gd name="connsiteX42" fmla="*/ 3823335 w 3874804"/>
              <a:gd name="connsiteY42" fmla="*/ 137786 h 1240077"/>
              <a:gd name="connsiteX43" fmla="*/ 3873439 w 3874804"/>
              <a:gd name="connsiteY43" fmla="*/ 125260 h 1240077"/>
              <a:gd name="connsiteX44" fmla="*/ 3798283 w 3874804"/>
              <a:gd name="connsiteY44" fmla="*/ 100208 h 1240077"/>
              <a:gd name="connsiteX45" fmla="*/ 3723127 w 3874804"/>
              <a:gd name="connsiteY45" fmla="*/ 50104 h 1240077"/>
              <a:gd name="connsiteX46" fmla="*/ 3685549 w 3874804"/>
              <a:gd name="connsiteY46" fmla="*/ 37578 h 1240077"/>
              <a:gd name="connsiteX47" fmla="*/ 3647971 w 3874804"/>
              <a:gd name="connsiteY47" fmla="*/ 12526 h 1240077"/>
              <a:gd name="connsiteX48" fmla="*/ 3610393 w 3874804"/>
              <a:gd name="connsiteY48" fmla="*/ 0 h 1240077"/>
              <a:gd name="connsiteX49" fmla="*/ 3748179 w 3874804"/>
              <a:gd name="connsiteY49" fmla="*/ 37578 h 1240077"/>
              <a:gd name="connsiteX50" fmla="*/ 3785757 w 3874804"/>
              <a:gd name="connsiteY50" fmla="*/ 50104 h 1240077"/>
              <a:gd name="connsiteX51" fmla="*/ 3823335 w 3874804"/>
              <a:gd name="connsiteY51" fmla="*/ 62630 h 1240077"/>
              <a:gd name="connsiteX52" fmla="*/ 3848387 w 3874804"/>
              <a:gd name="connsiteY52" fmla="*/ 100208 h 1240077"/>
              <a:gd name="connsiteX53" fmla="*/ 3823335 w 3874804"/>
              <a:gd name="connsiteY53" fmla="*/ 150312 h 1240077"/>
              <a:gd name="connsiteX54" fmla="*/ 3798283 w 3874804"/>
              <a:gd name="connsiteY54" fmla="*/ 212942 h 1240077"/>
              <a:gd name="connsiteX55" fmla="*/ 3785757 w 3874804"/>
              <a:gd name="connsiteY55" fmla="*/ 250520 h 1240077"/>
              <a:gd name="connsiteX56" fmla="*/ 3773231 w 3874804"/>
              <a:gd name="connsiteY56" fmla="*/ 313151 h 1240077"/>
              <a:gd name="connsiteX57" fmla="*/ 3748179 w 3874804"/>
              <a:gd name="connsiteY57" fmla="*/ 363255 h 1240077"/>
              <a:gd name="connsiteX58" fmla="*/ 3735653 w 3874804"/>
              <a:gd name="connsiteY58" fmla="*/ 413359 h 1240077"/>
              <a:gd name="connsiteX59" fmla="*/ 3723127 w 3874804"/>
              <a:gd name="connsiteY59" fmla="*/ 450937 h 1240077"/>
              <a:gd name="connsiteX60" fmla="*/ 3698075 w 3874804"/>
              <a:gd name="connsiteY60" fmla="*/ 501041 h 12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874804" h="1240077">
                <a:moveTo>
                  <a:pt x="15423" y="1027134"/>
                </a:moveTo>
                <a:cubicBezTo>
                  <a:pt x="-5205" y="1109647"/>
                  <a:pt x="-8913" y="1095222"/>
                  <a:pt x="27949" y="1215024"/>
                </a:cubicBezTo>
                <a:cubicBezTo>
                  <a:pt x="31422" y="1226312"/>
                  <a:pt x="44650" y="1231726"/>
                  <a:pt x="53001" y="1240077"/>
                </a:cubicBezTo>
                <a:cubicBezTo>
                  <a:pt x="82486" y="1235865"/>
                  <a:pt x="147762" y="1244434"/>
                  <a:pt x="165735" y="1202498"/>
                </a:cubicBezTo>
                <a:cubicBezTo>
                  <a:pt x="174122" y="1182929"/>
                  <a:pt x="174086" y="1160745"/>
                  <a:pt x="178261" y="1139868"/>
                </a:cubicBezTo>
                <a:cubicBezTo>
                  <a:pt x="145886" y="1042742"/>
                  <a:pt x="152561" y="1101412"/>
                  <a:pt x="353626" y="1114816"/>
                </a:cubicBezTo>
                <a:lnTo>
                  <a:pt x="428782" y="1139868"/>
                </a:lnTo>
                <a:cubicBezTo>
                  <a:pt x="471936" y="1154253"/>
                  <a:pt x="524186" y="1172737"/>
                  <a:pt x="566568" y="1177446"/>
                </a:cubicBezTo>
                <a:lnTo>
                  <a:pt x="679302" y="1189972"/>
                </a:lnTo>
                <a:cubicBezTo>
                  <a:pt x="837965" y="1185797"/>
                  <a:pt x="996745" y="1184820"/>
                  <a:pt x="1155292" y="1177446"/>
                </a:cubicBezTo>
                <a:cubicBezTo>
                  <a:pt x="1176559" y="1176457"/>
                  <a:pt x="1196879" y="1168157"/>
                  <a:pt x="1217922" y="1164920"/>
                </a:cubicBezTo>
                <a:cubicBezTo>
                  <a:pt x="1251193" y="1159801"/>
                  <a:pt x="1284727" y="1156569"/>
                  <a:pt x="1318130" y="1152394"/>
                </a:cubicBezTo>
                <a:cubicBezTo>
                  <a:pt x="1330656" y="1148219"/>
                  <a:pt x="1342717" y="1142230"/>
                  <a:pt x="1355708" y="1139868"/>
                </a:cubicBezTo>
                <a:cubicBezTo>
                  <a:pt x="1441484" y="1124272"/>
                  <a:pt x="1494607" y="1131146"/>
                  <a:pt x="1581176" y="1102290"/>
                </a:cubicBezTo>
                <a:cubicBezTo>
                  <a:pt x="1775072" y="1037659"/>
                  <a:pt x="1574812" y="1111736"/>
                  <a:pt x="1693911" y="1052186"/>
                </a:cubicBezTo>
                <a:cubicBezTo>
                  <a:pt x="1779147" y="1009568"/>
                  <a:pt x="1677333" y="1079771"/>
                  <a:pt x="1781593" y="1014608"/>
                </a:cubicBezTo>
                <a:cubicBezTo>
                  <a:pt x="1799296" y="1003543"/>
                  <a:pt x="1814709" y="989164"/>
                  <a:pt x="1831697" y="977030"/>
                </a:cubicBezTo>
                <a:cubicBezTo>
                  <a:pt x="1843947" y="968280"/>
                  <a:pt x="1857710" y="961616"/>
                  <a:pt x="1869275" y="951978"/>
                </a:cubicBezTo>
                <a:cubicBezTo>
                  <a:pt x="1882884" y="940637"/>
                  <a:pt x="1892870" y="925276"/>
                  <a:pt x="1906853" y="914400"/>
                </a:cubicBezTo>
                <a:cubicBezTo>
                  <a:pt x="1930619" y="895915"/>
                  <a:pt x="1960719" y="885586"/>
                  <a:pt x="1982009" y="864296"/>
                </a:cubicBezTo>
                <a:cubicBezTo>
                  <a:pt x="1994535" y="851770"/>
                  <a:pt x="2005978" y="838059"/>
                  <a:pt x="2019587" y="826718"/>
                </a:cubicBezTo>
                <a:cubicBezTo>
                  <a:pt x="2031152" y="817080"/>
                  <a:pt x="2045735" y="811463"/>
                  <a:pt x="2057165" y="801666"/>
                </a:cubicBezTo>
                <a:cubicBezTo>
                  <a:pt x="2075098" y="786294"/>
                  <a:pt x="2087617" y="764663"/>
                  <a:pt x="2107270" y="751561"/>
                </a:cubicBezTo>
                <a:cubicBezTo>
                  <a:pt x="2200569" y="689362"/>
                  <a:pt x="2085980" y="769303"/>
                  <a:pt x="2182426" y="688931"/>
                </a:cubicBezTo>
                <a:cubicBezTo>
                  <a:pt x="2193991" y="679293"/>
                  <a:pt x="2208439" y="673517"/>
                  <a:pt x="2220004" y="663879"/>
                </a:cubicBezTo>
                <a:cubicBezTo>
                  <a:pt x="2316450" y="583507"/>
                  <a:pt x="2201861" y="663448"/>
                  <a:pt x="2295160" y="601249"/>
                </a:cubicBezTo>
                <a:cubicBezTo>
                  <a:pt x="2366141" y="494778"/>
                  <a:pt x="2249231" y="659704"/>
                  <a:pt x="2395368" y="513567"/>
                </a:cubicBezTo>
                <a:cubicBezTo>
                  <a:pt x="2407894" y="501041"/>
                  <a:pt x="2418207" y="485815"/>
                  <a:pt x="2432946" y="475989"/>
                </a:cubicBezTo>
                <a:cubicBezTo>
                  <a:pt x="2443932" y="468665"/>
                  <a:pt x="2458388" y="468664"/>
                  <a:pt x="2470524" y="463463"/>
                </a:cubicBezTo>
                <a:cubicBezTo>
                  <a:pt x="2624247" y="397583"/>
                  <a:pt x="2432410" y="476258"/>
                  <a:pt x="2558207" y="413359"/>
                </a:cubicBezTo>
                <a:cubicBezTo>
                  <a:pt x="2570017" y="407454"/>
                  <a:pt x="2583975" y="406738"/>
                  <a:pt x="2595785" y="400833"/>
                </a:cubicBezTo>
                <a:cubicBezTo>
                  <a:pt x="2609250" y="394100"/>
                  <a:pt x="2619606" y="381895"/>
                  <a:pt x="2633363" y="375781"/>
                </a:cubicBezTo>
                <a:cubicBezTo>
                  <a:pt x="2657494" y="365056"/>
                  <a:pt x="2683467" y="359080"/>
                  <a:pt x="2708519" y="350729"/>
                </a:cubicBezTo>
                <a:cubicBezTo>
                  <a:pt x="2721045" y="346554"/>
                  <a:pt x="2735111" y="345527"/>
                  <a:pt x="2746097" y="338203"/>
                </a:cubicBezTo>
                <a:cubicBezTo>
                  <a:pt x="2779990" y="315608"/>
                  <a:pt x="2794052" y="303989"/>
                  <a:pt x="2833779" y="288098"/>
                </a:cubicBezTo>
                <a:cubicBezTo>
                  <a:pt x="2858297" y="278290"/>
                  <a:pt x="2883883" y="271397"/>
                  <a:pt x="2908935" y="263046"/>
                </a:cubicBezTo>
                <a:lnTo>
                  <a:pt x="2946513" y="250520"/>
                </a:lnTo>
                <a:lnTo>
                  <a:pt x="3021670" y="225468"/>
                </a:lnTo>
                <a:cubicBezTo>
                  <a:pt x="3034196" y="221293"/>
                  <a:pt x="3046301" y="215531"/>
                  <a:pt x="3059248" y="212942"/>
                </a:cubicBezTo>
                <a:cubicBezTo>
                  <a:pt x="3080125" y="208767"/>
                  <a:pt x="3101133" y="205203"/>
                  <a:pt x="3121878" y="200416"/>
                </a:cubicBezTo>
                <a:cubicBezTo>
                  <a:pt x="3189024" y="184921"/>
                  <a:pt x="3240912" y="165898"/>
                  <a:pt x="3309768" y="162838"/>
                </a:cubicBezTo>
                <a:cubicBezTo>
                  <a:pt x="3468329" y="155791"/>
                  <a:pt x="3627094" y="154487"/>
                  <a:pt x="3785757" y="150312"/>
                </a:cubicBezTo>
                <a:cubicBezTo>
                  <a:pt x="3798283" y="146137"/>
                  <a:pt x="3810639" y="141413"/>
                  <a:pt x="3823335" y="137786"/>
                </a:cubicBezTo>
                <a:cubicBezTo>
                  <a:pt x="3839888" y="133057"/>
                  <a:pt x="3882988" y="139584"/>
                  <a:pt x="3873439" y="125260"/>
                </a:cubicBezTo>
                <a:cubicBezTo>
                  <a:pt x="3858791" y="103288"/>
                  <a:pt x="3820255" y="114856"/>
                  <a:pt x="3798283" y="100208"/>
                </a:cubicBezTo>
                <a:cubicBezTo>
                  <a:pt x="3773231" y="83507"/>
                  <a:pt x="3751691" y="59625"/>
                  <a:pt x="3723127" y="50104"/>
                </a:cubicBezTo>
                <a:cubicBezTo>
                  <a:pt x="3710601" y="45929"/>
                  <a:pt x="3697359" y="43483"/>
                  <a:pt x="3685549" y="37578"/>
                </a:cubicBezTo>
                <a:cubicBezTo>
                  <a:pt x="3672084" y="30845"/>
                  <a:pt x="3661436" y="19259"/>
                  <a:pt x="3647971" y="12526"/>
                </a:cubicBezTo>
                <a:cubicBezTo>
                  <a:pt x="3636161" y="6621"/>
                  <a:pt x="3597189" y="0"/>
                  <a:pt x="3610393" y="0"/>
                </a:cubicBezTo>
                <a:cubicBezTo>
                  <a:pt x="3645803" y="0"/>
                  <a:pt x="3718706" y="27754"/>
                  <a:pt x="3748179" y="37578"/>
                </a:cubicBezTo>
                <a:lnTo>
                  <a:pt x="3785757" y="50104"/>
                </a:lnTo>
                <a:lnTo>
                  <a:pt x="3823335" y="62630"/>
                </a:lnTo>
                <a:cubicBezTo>
                  <a:pt x="3831686" y="75156"/>
                  <a:pt x="3848387" y="85154"/>
                  <a:pt x="3848387" y="100208"/>
                </a:cubicBezTo>
                <a:cubicBezTo>
                  <a:pt x="3848387" y="118881"/>
                  <a:pt x="3830919" y="133249"/>
                  <a:pt x="3823335" y="150312"/>
                </a:cubicBezTo>
                <a:cubicBezTo>
                  <a:pt x="3814203" y="170859"/>
                  <a:pt x="3806178" y="191889"/>
                  <a:pt x="3798283" y="212942"/>
                </a:cubicBezTo>
                <a:cubicBezTo>
                  <a:pt x="3793647" y="225305"/>
                  <a:pt x="3788959" y="237711"/>
                  <a:pt x="3785757" y="250520"/>
                </a:cubicBezTo>
                <a:cubicBezTo>
                  <a:pt x="3780593" y="271175"/>
                  <a:pt x="3779964" y="292953"/>
                  <a:pt x="3773231" y="313151"/>
                </a:cubicBezTo>
                <a:cubicBezTo>
                  <a:pt x="3767326" y="330865"/>
                  <a:pt x="3754735" y="345771"/>
                  <a:pt x="3748179" y="363255"/>
                </a:cubicBezTo>
                <a:cubicBezTo>
                  <a:pt x="3742134" y="379374"/>
                  <a:pt x="3740382" y="396806"/>
                  <a:pt x="3735653" y="413359"/>
                </a:cubicBezTo>
                <a:cubicBezTo>
                  <a:pt x="3732026" y="426055"/>
                  <a:pt x="3729032" y="439127"/>
                  <a:pt x="3723127" y="450937"/>
                </a:cubicBezTo>
                <a:cubicBezTo>
                  <a:pt x="3695759" y="505673"/>
                  <a:pt x="3698075" y="469665"/>
                  <a:pt x="3698075" y="50104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818356" y="1030859"/>
            <a:ext cx="3369501" cy="347004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3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Deep Understanding is Key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0" y="1924251"/>
            <a:ext cx="7777509" cy="3023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09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#4: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when you use the = operator with objects, it copies the address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smtClean="0">
                <a:solidFill>
                  <a:schemeClr val="bg1"/>
                </a:solidFill>
                <a:latin typeface="Courier"/>
                <a:cs typeface="Courier"/>
              </a:rPr>
              <a:t>Passing by “Reference”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156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27FF"/>
                </a:solidFill>
                <a:latin typeface="Courier New" charset="0"/>
              </a:rPr>
              <a:t>"x = "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Primitives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ass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y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alue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5441" y="6027003"/>
            <a:ext cx="62842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* This is probably the single more important example to understand in CS106A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2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 smtClean="0">
                <a:solidFill>
                  <a:srgbClr val="000000"/>
                </a:solidFill>
                <a:latin typeface="Courier New" charset="0"/>
              </a:rPr>
              <a:t>awesome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!!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</a:t>
            </a:r>
            <a:r>
              <a:rPr lang="en-US" sz="2400" b="1" dirty="0" smtClean="0">
                <a:latin typeface="Courier New" charset="0"/>
              </a:rPr>
              <a:t>paddle = 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makeBlue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(paddle);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add(paddle, 0, 0);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makeBlue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object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)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object.setColor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object.setFilled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Objects pass by reference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5441" y="6027003"/>
            <a:ext cx="62842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* This is probably the single more important example to understand in CS106A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457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1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465842"/>
            <a:ext cx="394411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1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720485"/>
            <a:ext cx="2103739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</a:rPr>
              <a:t>18</a:t>
            </a:r>
            <a:endParaRPr lang="en-US" sz="2400" u="sng" dirty="0">
              <a:solidFill>
                <a:srgbClr val="0027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</a:rPr>
              <a:t>18</a:t>
            </a:r>
            <a:endParaRPr lang="en-US" sz="2400" u="sng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79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45489" y="41437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</a:rPr>
              <a:t>18</a:t>
            </a:r>
            <a:endParaRPr lang="en-US" sz="2400" u="sng" dirty="0">
              <a:solidFill>
                <a:srgbClr val="0027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20360" y="342803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</a:rPr>
              <a:t>18</a:t>
            </a:r>
            <a:endParaRPr lang="en-US" sz="2400" u="sng" dirty="0">
              <a:solidFill>
                <a:srgbClr val="0027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24269" y="587029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27FF"/>
                </a:solidFill>
              </a:rPr>
              <a:t>18</a:t>
            </a:r>
            <a:endParaRPr lang="en-US" sz="2400" u="sng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49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05274" y="1519138"/>
            <a:ext cx="441867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184874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56687" y="1796930"/>
            <a:ext cx="3307505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047" y="519786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makeBlue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95054" y="5123728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859" y="5829834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object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113057" y="5774724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814741" y="4317357"/>
            <a:ext cx="3609208" cy="2006857"/>
          </a:xfrm>
          <a:custGeom>
            <a:avLst/>
            <a:gdLst>
              <a:gd name="connsiteX0" fmla="*/ 32631 w 3609208"/>
              <a:gd name="connsiteY0" fmla="*/ 1851949 h 2006857"/>
              <a:gd name="connsiteX1" fmla="*/ 21056 w 3609208"/>
              <a:gd name="connsiteY1" fmla="*/ 2002420 h 2006857"/>
              <a:gd name="connsiteX2" fmla="*/ 67355 w 3609208"/>
              <a:gd name="connsiteY2" fmla="*/ 1990846 h 2006857"/>
              <a:gd name="connsiteX3" fmla="*/ 67355 w 3609208"/>
              <a:gd name="connsiteY3" fmla="*/ 1886673 h 2006857"/>
              <a:gd name="connsiteX4" fmla="*/ 21056 w 3609208"/>
              <a:gd name="connsiteY4" fmla="*/ 1898248 h 2006857"/>
              <a:gd name="connsiteX5" fmla="*/ 32631 w 3609208"/>
              <a:gd name="connsiteY5" fmla="*/ 1967696 h 2006857"/>
              <a:gd name="connsiteX6" fmla="*/ 102079 w 3609208"/>
              <a:gd name="connsiteY6" fmla="*/ 1944547 h 2006857"/>
              <a:gd name="connsiteX7" fmla="*/ 171527 w 3609208"/>
              <a:gd name="connsiteY7" fmla="*/ 1909823 h 2006857"/>
              <a:gd name="connsiteX8" fmla="*/ 252550 w 3609208"/>
              <a:gd name="connsiteY8" fmla="*/ 1875099 h 2006857"/>
              <a:gd name="connsiteX9" fmla="*/ 345148 w 3609208"/>
              <a:gd name="connsiteY9" fmla="*/ 1828800 h 2006857"/>
              <a:gd name="connsiteX10" fmla="*/ 379872 w 3609208"/>
              <a:gd name="connsiteY10" fmla="*/ 1817225 h 2006857"/>
              <a:gd name="connsiteX11" fmla="*/ 472469 w 3609208"/>
              <a:gd name="connsiteY11" fmla="*/ 1759352 h 2006857"/>
              <a:gd name="connsiteX12" fmla="*/ 507193 w 3609208"/>
              <a:gd name="connsiteY12" fmla="*/ 1736202 h 2006857"/>
              <a:gd name="connsiteX13" fmla="*/ 553492 w 3609208"/>
              <a:gd name="connsiteY13" fmla="*/ 1713053 h 2006857"/>
              <a:gd name="connsiteX14" fmla="*/ 588216 w 3609208"/>
              <a:gd name="connsiteY14" fmla="*/ 1689904 h 2006857"/>
              <a:gd name="connsiteX15" fmla="*/ 634515 w 3609208"/>
              <a:gd name="connsiteY15" fmla="*/ 1666754 h 2006857"/>
              <a:gd name="connsiteX16" fmla="*/ 727112 w 3609208"/>
              <a:gd name="connsiteY16" fmla="*/ 1597306 h 2006857"/>
              <a:gd name="connsiteX17" fmla="*/ 773411 w 3609208"/>
              <a:gd name="connsiteY17" fmla="*/ 1574157 h 2006857"/>
              <a:gd name="connsiteX18" fmla="*/ 808135 w 3609208"/>
              <a:gd name="connsiteY18" fmla="*/ 1551008 h 2006857"/>
              <a:gd name="connsiteX19" fmla="*/ 854434 w 3609208"/>
              <a:gd name="connsiteY19" fmla="*/ 1516284 h 2006857"/>
              <a:gd name="connsiteX20" fmla="*/ 889158 w 3609208"/>
              <a:gd name="connsiteY20" fmla="*/ 1504709 h 2006857"/>
              <a:gd name="connsiteX21" fmla="*/ 935456 w 3609208"/>
              <a:gd name="connsiteY21" fmla="*/ 1469985 h 2006857"/>
              <a:gd name="connsiteX22" fmla="*/ 1004905 w 3609208"/>
              <a:gd name="connsiteY22" fmla="*/ 1412111 h 2006857"/>
              <a:gd name="connsiteX23" fmla="*/ 1085927 w 3609208"/>
              <a:gd name="connsiteY23" fmla="*/ 1365813 h 2006857"/>
              <a:gd name="connsiteX24" fmla="*/ 1132226 w 3609208"/>
              <a:gd name="connsiteY24" fmla="*/ 1331089 h 2006857"/>
              <a:gd name="connsiteX25" fmla="*/ 1178525 w 3609208"/>
              <a:gd name="connsiteY25" fmla="*/ 1307939 h 2006857"/>
              <a:gd name="connsiteX26" fmla="*/ 1236398 w 3609208"/>
              <a:gd name="connsiteY26" fmla="*/ 1273215 h 2006857"/>
              <a:gd name="connsiteX27" fmla="*/ 1282697 w 3609208"/>
              <a:gd name="connsiteY27" fmla="*/ 1250066 h 2006857"/>
              <a:gd name="connsiteX28" fmla="*/ 1340570 w 3609208"/>
              <a:gd name="connsiteY28" fmla="*/ 1215342 h 2006857"/>
              <a:gd name="connsiteX29" fmla="*/ 1386869 w 3609208"/>
              <a:gd name="connsiteY29" fmla="*/ 1192192 h 2006857"/>
              <a:gd name="connsiteX30" fmla="*/ 1433168 w 3609208"/>
              <a:gd name="connsiteY30" fmla="*/ 1157468 h 2006857"/>
              <a:gd name="connsiteX31" fmla="*/ 1583639 w 3609208"/>
              <a:gd name="connsiteY31" fmla="*/ 1076446 h 2006857"/>
              <a:gd name="connsiteX32" fmla="*/ 1676236 w 3609208"/>
              <a:gd name="connsiteY32" fmla="*/ 1018572 h 2006857"/>
              <a:gd name="connsiteX33" fmla="*/ 1734110 w 3609208"/>
              <a:gd name="connsiteY33" fmla="*/ 983848 h 2006857"/>
              <a:gd name="connsiteX34" fmla="*/ 1780408 w 3609208"/>
              <a:gd name="connsiteY34" fmla="*/ 960699 h 2006857"/>
              <a:gd name="connsiteX35" fmla="*/ 1838282 w 3609208"/>
              <a:gd name="connsiteY35" fmla="*/ 925975 h 2006857"/>
              <a:gd name="connsiteX36" fmla="*/ 1919305 w 3609208"/>
              <a:gd name="connsiteY36" fmla="*/ 868101 h 2006857"/>
              <a:gd name="connsiteX37" fmla="*/ 1954029 w 3609208"/>
              <a:gd name="connsiteY37" fmla="*/ 856527 h 2006857"/>
              <a:gd name="connsiteX38" fmla="*/ 1977178 w 3609208"/>
              <a:gd name="connsiteY38" fmla="*/ 821802 h 2006857"/>
              <a:gd name="connsiteX39" fmla="*/ 2011902 w 3609208"/>
              <a:gd name="connsiteY39" fmla="*/ 798653 h 2006857"/>
              <a:gd name="connsiteX40" fmla="*/ 2104500 w 3609208"/>
              <a:gd name="connsiteY40" fmla="*/ 729205 h 2006857"/>
              <a:gd name="connsiteX41" fmla="*/ 2220246 w 3609208"/>
              <a:gd name="connsiteY41" fmla="*/ 648182 h 2006857"/>
              <a:gd name="connsiteX42" fmla="*/ 2254970 w 3609208"/>
              <a:gd name="connsiteY42" fmla="*/ 636608 h 2006857"/>
              <a:gd name="connsiteX43" fmla="*/ 2382292 w 3609208"/>
              <a:gd name="connsiteY43" fmla="*/ 567159 h 2006857"/>
              <a:gd name="connsiteX44" fmla="*/ 2417016 w 3609208"/>
              <a:gd name="connsiteY44" fmla="*/ 555585 h 2006857"/>
              <a:gd name="connsiteX45" fmla="*/ 2451740 w 3609208"/>
              <a:gd name="connsiteY45" fmla="*/ 532435 h 2006857"/>
              <a:gd name="connsiteX46" fmla="*/ 2521188 w 3609208"/>
              <a:gd name="connsiteY46" fmla="*/ 509286 h 2006857"/>
              <a:gd name="connsiteX47" fmla="*/ 2602211 w 3609208"/>
              <a:gd name="connsiteY47" fmla="*/ 451413 h 2006857"/>
              <a:gd name="connsiteX48" fmla="*/ 2648510 w 3609208"/>
              <a:gd name="connsiteY48" fmla="*/ 439838 h 2006857"/>
              <a:gd name="connsiteX49" fmla="*/ 2683234 w 3609208"/>
              <a:gd name="connsiteY49" fmla="*/ 428263 h 2006857"/>
              <a:gd name="connsiteX50" fmla="*/ 2845279 w 3609208"/>
              <a:gd name="connsiteY50" fmla="*/ 370390 h 2006857"/>
              <a:gd name="connsiteX51" fmla="*/ 2903153 w 3609208"/>
              <a:gd name="connsiteY51" fmla="*/ 324091 h 2006857"/>
              <a:gd name="connsiteX52" fmla="*/ 2949451 w 3609208"/>
              <a:gd name="connsiteY52" fmla="*/ 312516 h 2006857"/>
              <a:gd name="connsiteX53" fmla="*/ 3030474 w 3609208"/>
              <a:gd name="connsiteY53" fmla="*/ 277792 h 2006857"/>
              <a:gd name="connsiteX54" fmla="*/ 3123072 w 3609208"/>
              <a:gd name="connsiteY54" fmla="*/ 231494 h 2006857"/>
              <a:gd name="connsiteX55" fmla="*/ 3169370 w 3609208"/>
              <a:gd name="connsiteY55" fmla="*/ 208344 h 2006857"/>
              <a:gd name="connsiteX56" fmla="*/ 3238818 w 3609208"/>
              <a:gd name="connsiteY56" fmla="*/ 185195 h 2006857"/>
              <a:gd name="connsiteX57" fmla="*/ 3331416 w 3609208"/>
              <a:gd name="connsiteY57" fmla="*/ 162046 h 2006857"/>
              <a:gd name="connsiteX58" fmla="*/ 3377715 w 3609208"/>
              <a:gd name="connsiteY58" fmla="*/ 138896 h 2006857"/>
              <a:gd name="connsiteX59" fmla="*/ 3412439 w 3609208"/>
              <a:gd name="connsiteY59" fmla="*/ 127321 h 2006857"/>
              <a:gd name="connsiteX60" fmla="*/ 3447163 w 3609208"/>
              <a:gd name="connsiteY60" fmla="*/ 104172 h 2006857"/>
              <a:gd name="connsiteX61" fmla="*/ 3481887 w 3609208"/>
              <a:gd name="connsiteY61" fmla="*/ 92597 h 2006857"/>
              <a:gd name="connsiteX62" fmla="*/ 3609208 w 3609208"/>
              <a:gd name="connsiteY62" fmla="*/ 57873 h 2006857"/>
              <a:gd name="connsiteX63" fmla="*/ 3562910 w 3609208"/>
              <a:gd name="connsiteY63" fmla="*/ 46299 h 2006857"/>
              <a:gd name="connsiteX64" fmla="*/ 3493462 w 3609208"/>
              <a:gd name="connsiteY64" fmla="*/ 23149 h 2006857"/>
              <a:gd name="connsiteX65" fmla="*/ 3342991 w 3609208"/>
              <a:gd name="connsiteY65" fmla="*/ 0 h 2006857"/>
              <a:gd name="connsiteX66" fmla="*/ 3435588 w 3609208"/>
              <a:gd name="connsiteY66" fmla="*/ 46299 h 2006857"/>
              <a:gd name="connsiteX67" fmla="*/ 3470312 w 3609208"/>
              <a:gd name="connsiteY67" fmla="*/ 69448 h 2006857"/>
              <a:gd name="connsiteX68" fmla="*/ 3586059 w 3609208"/>
              <a:gd name="connsiteY68" fmla="*/ 104172 h 2006857"/>
              <a:gd name="connsiteX69" fmla="*/ 3574484 w 3609208"/>
              <a:gd name="connsiteY69" fmla="*/ 138896 h 2006857"/>
              <a:gd name="connsiteX70" fmla="*/ 3528186 w 3609208"/>
              <a:gd name="connsiteY70" fmla="*/ 208344 h 2006857"/>
              <a:gd name="connsiteX71" fmla="*/ 3505036 w 3609208"/>
              <a:gd name="connsiteY71" fmla="*/ 277792 h 2006857"/>
              <a:gd name="connsiteX72" fmla="*/ 3481887 w 3609208"/>
              <a:gd name="connsiteY72" fmla="*/ 312516 h 2006857"/>
              <a:gd name="connsiteX73" fmla="*/ 3447163 w 3609208"/>
              <a:gd name="connsiteY73" fmla="*/ 381965 h 2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09208" h="2006857">
                <a:moveTo>
                  <a:pt x="32631" y="1851949"/>
                </a:moveTo>
                <a:cubicBezTo>
                  <a:pt x="7542" y="1902128"/>
                  <a:pt x="-20132" y="1936518"/>
                  <a:pt x="21056" y="2002420"/>
                </a:cubicBezTo>
                <a:cubicBezTo>
                  <a:pt x="29487" y="2015910"/>
                  <a:pt x="51922" y="1994704"/>
                  <a:pt x="67355" y="1990846"/>
                </a:cubicBezTo>
                <a:cubicBezTo>
                  <a:pt x="77526" y="1960333"/>
                  <a:pt x="97912" y="1917229"/>
                  <a:pt x="67355" y="1886673"/>
                </a:cubicBezTo>
                <a:cubicBezTo>
                  <a:pt x="56106" y="1875424"/>
                  <a:pt x="36489" y="1894390"/>
                  <a:pt x="21056" y="1898248"/>
                </a:cubicBezTo>
                <a:cubicBezTo>
                  <a:pt x="24914" y="1921397"/>
                  <a:pt x="12255" y="1956052"/>
                  <a:pt x="32631" y="1967696"/>
                </a:cubicBezTo>
                <a:cubicBezTo>
                  <a:pt x="53817" y="1979803"/>
                  <a:pt x="102079" y="1944547"/>
                  <a:pt x="102079" y="1944547"/>
                </a:cubicBezTo>
                <a:cubicBezTo>
                  <a:pt x="168812" y="1900057"/>
                  <a:pt x="104435" y="1938576"/>
                  <a:pt x="171527" y="1909823"/>
                </a:cubicBezTo>
                <a:cubicBezTo>
                  <a:pt x="271647" y="1866915"/>
                  <a:pt x="171116" y="1902242"/>
                  <a:pt x="252550" y="1875099"/>
                </a:cubicBezTo>
                <a:cubicBezTo>
                  <a:pt x="300501" y="1843131"/>
                  <a:pt x="280423" y="1853072"/>
                  <a:pt x="345148" y="1828800"/>
                </a:cubicBezTo>
                <a:cubicBezTo>
                  <a:pt x="356572" y="1824516"/>
                  <a:pt x="369161" y="1823067"/>
                  <a:pt x="379872" y="1817225"/>
                </a:cubicBezTo>
                <a:cubicBezTo>
                  <a:pt x="411826" y="1799796"/>
                  <a:pt x="442184" y="1779543"/>
                  <a:pt x="472469" y="1759352"/>
                </a:cubicBezTo>
                <a:cubicBezTo>
                  <a:pt x="484044" y="1751635"/>
                  <a:pt x="495115" y="1743104"/>
                  <a:pt x="507193" y="1736202"/>
                </a:cubicBezTo>
                <a:cubicBezTo>
                  <a:pt x="522174" y="1727641"/>
                  <a:pt x="538511" y="1721614"/>
                  <a:pt x="553492" y="1713053"/>
                </a:cubicBezTo>
                <a:cubicBezTo>
                  <a:pt x="565570" y="1706151"/>
                  <a:pt x="576138" y="1696806"/>
                  <a:pt x="588216" y="1689904"/>
                </a:cubicBezTo>
                <a:cubicBezTo>
                  <a:pt x="603197" y="1681343"/>
                  <a:pt x="620158" y="1676325"/>
                  <a:pt x="634515" y="1666754"/>
                </a:cubicBezTo>
                <a:cubicBezTo>
                  <a:pt x="666617" y="1645352"/>
                  <a:pt x="692603" y="1614560"/>
                  <a:pt x="727112" y="1597306"/>
                </a:cubicBezTo>
                <a:cubicBezTo>
                  <a:pt x="742545" y="1589590"/>
                  <a:pt x="758430" y="1582718"/>
                  <a:pt x="773411" y="1574157"/>
                </a:cubicBezTo>
                <a:cubicBezTo>
                  <a:pt x="785489" y="1567255"/>
                  <a:pt x="796815" y="1559094"/>
                  <a:pt x="808135" y="1551008"/>
                </a:cubicBezTo>
                <a:cubicBezTo>
                  <a:pt x="823833" y="1539795"/>
                  <a:pt x="837685" y="1525855"/>
                  <a:pt x="854434" y="1516284"/>
                </a:cubicBezTo>
                <a:cubicBezTo>
                  <a:pt x="865027" y="1510231"/>
                  <a:pt x="877583" y="1508567"/>
                  <a:pt x="889158" y="1504709"/>
                </a:cubicBezTo>
                <a:cubicBezTo>
                  <a:pt x="904591" y="1493134"/>
                  <a:pt x="920636" y="1482335"/>
                  <a:pt x="935456" y="1469985"/>
                </a:cubicBezTo>
                <a:cubicBezTo>
                  <a:pt x="1014406" y="1404193"/>
                  <a:pt x="875350" y="1504649"/>
                  <a:pt x="1004905" y="1412111"/>
                </a:cubicBezTo>
                <a:cubicBezTo>
                  <a:pt x="1094111" y="1348393"/>
                  <a:pt x="977417" y="1433632"/>
                  <a:pt x="1085927" y="1365813"/>
                </a:cubicBezTo>
                <a:cubicBezTo>
                  <a:pt x="1102286" y="1355589"/>
                  <a:pt x="1115867" y="1341313"/>
                  <a:pt x="1132226" y="1331089"/>
                </a:cubicBezTo>
                <a:cubicBezTo>
                  <a:pt x="1146858" y="1321944"/>
                  <a:pt x="1163442" y="1316319"/>
                  <a:pt x="1178525" y="1307939"/>
                </a:cubicBezTo>
                <a:cubicBezTo>
                  <a:pt x="1198191" y="1297013"/>
                  <a:pt x="1216732" y="1284140"/>
                  <a:pt x="1236398" y="1273215"/>
                </a:cubicBezTo>
                <a:cubicBezTo>
                  <a:pt x="1251481" y="1264835"/>
                  <a:pt x="1267614" y="1258446"/>
                  <a:pt x="1282697" y="1250066"/>
                </a:cubicBezTo>
                <a:cubicBezTo>
                  <a:pt x="1302363" y="1239141"/>
                  <a:pt x="1320904" y="1226268"/>
                  <a:pt x="1340570" y="1215342"/>
                </a:cubicBezTo>
                <a:cubicBezTo>
                  <a:pt x="1355653" y="1206962"/>
                  <a:pt x="1372237" y="1201337"/>
                  <a:pt x="1386869" y="1192192"/>
                </a:cubicBezTo>
                <a:cubicBezTo>
                  <a:pt x="1403228" y="1181968"/>
                  <a:pt x="1416893" y="1167825"/>
                  <a:pt x="1433168" y="1157468"/>
                </a:cubicBezTo>
                <a:cubicBezTo>
                  <a:pt x="1487375" y="1122973"/>
                  <a:pt x="1527379" y="1104576"/>
                  <a:pt x="1583639" y="1076446"/>
                </a:cubicBezTo>
                <a:cubicBezTo>
                  <a:pt x="1628428" y="1031655"/>
                  <a:pt x="1589108" y="1066096"/>
                  <a:pt x="1676236" y="1018572"/>
                </a:cubicBezTo>
                <a:cubicBezTo>
                  <a:pt x="1695986" y="1007799"/>
                  <a:pt x="1714444" y="994774"/>
                  <a:pt x="1734110" y="983848"/>
                </a:cubicBezTo>
                <a:cubicBezTo>
                  <a:pt x="1749193" y="975469"/>
                  <a:pt x="1765325" y="969078"/>
                  <a:pt x="1780408" y="960699"/>
                </a:cubicBezTo>
                <a:cubicBezTo>
                  <a:pt x="1800074" y="949773"/>
                  <a:pt x="1819563" y="938454"/>
                  <a:pt x="1838282" y="925975"/>
                </a:cubicBezTo>
                <a:cubicBezTo>
                  <a:pt x="1854002" y="915495"/>
                  <a:pt x="1898606" y="878451"/>
                  <a:pt x="1919305" y="868101"/>
                </a:cubicBezTo>
                <a:cubicBezTo>
                  <a:pt x="1930218" y="862645"/>
                  <a:pt x="1942454" y="860385"/>
                  <a:pt x="1954029" y="856527"/>
                </a:cubicBezTo>
                <a:cubicBezTo>
                  <a:pt x="1961745" y="844952"/>
                  <a:pt x="1967341" y="831639"/>
                  <a:pt x="1977178" y="821802"/>
                </a:cubicBezTo>
                <a:cubicBezTo>
                  <a:pt x="1987014" y="811965"/>
                  <a:pt x="2000652" y="806835"/>
                  <a:pt x="2011902" y="798653"/>
                </a:cubicBezTo>
                <a:cubicBezTo>
                  <a:pt x="2043105" y="775960"/>
                  <a:pt x="2073634" y="752354"/>
                  <a:pt x="2104500" y="729205"/>
                </a:cubicBezTo>
                <a:cubicBezTo>
                  <a:pt x="2125630" y="713357"/>
                  <a:pt x="2203145" y="653882"/>
                  <a:pt x="2220246" y="648182"/>
                </a:cubicBezTo>
                <a:lnTo>
                  <a:pt x="2254970" y="636608"/>
                </a:lnTo>
                <a:cubicBezTo>
                  <a:pt x="2297236" y="608430"/>
                  <a:pt x="2329772" y="584665"/>
                  <a:pt x="2382292" y="567159"/>
                </a:cubicBezTo>
                <a:lnTo>
                  <a:pt x="2417016" y="555585"/>
                </a:lnTo>
                <a:cubicBezTo>
                  <a:pt x="2428591" y="547868"/>
                  <a:pt x="2439028" y="538085"/>
                  <a:pt x="2451740" y="532435"/>
                </a:cubicBezTo>
                <a:cubicBezTo>
                  <a:pt x="2474038" y="522525"/>
                  <a:pt x="2521188" y="509286"/>
                  <a:pt x="2521188" y="509286"/>
                </a:cubicBezTo>
                <a:cubicBezTo>
                  <a:pt x="2526459" y="505333"/>
                  <a:pt x="2589046" y="457055"/>
                  <a:pt x="2602211" y="451413"/>
                </a:cubicBezTo>
                <a:cubicBezTo>
                  <a:pt x="2616833" y="445147"/>
                  <a:pt x="2633214" y="444208"/>
                  <a:pt x="2648510" y="439838"/>
                </a:cubicBezTo>
                <a:cubicBezTo>
                  <a:pt x="2660241" y="436486"/>
                  <a:pt x="2671846" y="432643"/>
                  <a:pt x="2683234" y="428263"/>
                </a:cubicBezTo>
                <a:cubicBezTo>
                  <a:pt x="2828665" y="372328"/>
                  <a:pt x="2752958" y="393471"/>
                  <a:pt x="2845279" y="370390"/>
                </a:cubicBezTo>
                <a:cubicBezTo>
                  <a:pt x="2863948" y="351721"/>
                  <a:pt x="2877600" y="335043"/>
                  <a:pt x="2903153" y="324091"/>
                </a:cubicBezTo>
                <a:cubicBezTo>
                  <a:pt x="2917774" y="317825"/>
                  <a:pt x="2934018" y="316374"/>
                  <a:pt x="2949451" y="312516"/>
                </a:cubicBezTo>
                <a:cubicBezTo>
                  <a:pt x="3032268" y="257305"/>
                  <a:pt x="2930818" y="319315"/>
                  <a:pt x="3030474" y="277792"/>
                </a:cubicBezTo>
                <a:cubicBezTo>
                  <a:pt x="3062329" y="264519"/>
                  <a:pt x="3092206" y="246927"/>
                  <a:pt x="3123072" y="231494"/>
                </a:cubicBezTo>
                <a:cubicBezTo>
                  <a:pt x="3138505" y="223778"/>
                  <a:pt x="3153001" y="213800"/>
                  <a:pt x="3169370" y="208344"/>
                </a:cubicBezTo>
                <a:cubicBezTo>
                  <a:pt x="3192519" y="200628"/>
                  <a:pt x="3215145" y="191113"/>
                  <a:pt x="3238818" y="185195"/>
                </a:cubicBezTo>
                <a:lnTo>
                  <a:pt x="3331416" y="162046"/>
                </a:lnTo>
                <a:cubicBezTo>
                  <a:pt x="3346849" y="154329"/>
                  <a:pt x="3361855" y="145693"/>
                  <a:pt x="3377715" y="138896"/>
                </a:cubicBezTo>
                <a:cubicBezTo>
                  <a:pt x="3388929" y="134090"/>
                  <a:pt x="3401526" y="132777"/>
                  <a:pt x="3412439" y="127321"/>
                </a:cubicBezTo>
                <a:cubicBezTo>
                  <a:pt x="3424881" y="121100"/>
                  <a:pt x="3434721" y="110393"/>
                  <a:pt x="3447163" y="104172"/>
                </a:cubicBezTo>
                <a:cubicBezTo>
                  <a:pt x="3458076" y="98716"/>
                  <a:pt x="3470116" y="95807"/>
                  <a:pt x="3481887" y="92597"/>
                </a:cubicBezTo>
                <a:cubicBezTo>
                  <a:pt x="3625483" y="53434"/>
                  <a:pt x="3529283" y="84515"/>
                  <a:pt x="3609208" y="57873"/>
                </a:cubicBezTo>
                <a:cubicBezTo>
                  <a:pt x="3593775" y="54015"/>
                  <a:pt x="3578147" y="50870"/>
                  <a:pt x="3562910" y="46299"/>
                </a:cubicBezTo>
                <a:cubicBezTo>
                  <a:pt x="3539538" y="39287"/>
                  <a:pt x="3517390" y="27934"/>
                  <a:pt x="3493462" y="23149"/>
                </a:cubicBezTo>
                <a:cubicBezTo>
                  <a:pt x="3405086" y="5475"/>
                  <a:pt x="3455109" y="14015"/>
                  <a:pt x="3342991" y="0"/>
                </a:cubicBezTo>
                <a:cubicBezTo>
                  <a:pt x="3342991" y="0"/>
                  <a:pt x="3406875" y="27157"/>
                  <a:pt x="3435588" y="46299"/>
                </a:cubicBezTo>
                <a:cubicBezTo>
                  <a:pt x="3447163" y="54015"/>
                  <a:pt x="3457600" y="63798"/>
                  <a:pt x="3470312" y="69448"/>
                </a:cubicBezTo>
                <a:cubicBezTo>
                  <a:pt x="3506541" y="85550"/>
                  <a:pt x="3547582" y="94553"/>
                  <a:pt x="3586059" y="104172"/>
                </a:cubicBezTo>
                <a:cubicBezTo>
                  <a:pt x="3582201" y="115747"/>
                  <a:pt x="3580409" y="128231"/>
                  <a:pt x="3574484" y="138896"/>
                </a:cubicBezTo>
                <a:cubicBezTo>
                  <a:pt x="3560973" y="163217"/>
                  <a:pt x="3536984" y="181950"/>
                  <a:pt x="3528186" y="208344"/>
                </a:cubicBezTo>
                <a:cubicBezTo>
                  <a:pt x="3520469" y="231493"/>
                  <a:pt x="3518571" y="257489"/>
                  <a:pt x="3505036" y="277792"/>
                </a:cubicBezTo>
                <a:cubicBezTo>
                  <a:pt x="3497320" y="289367"/>
                  <a:pt x="3487537" y="299804"/>
                  <a:pt x="3481887" y="312516"/>
                </a:cubicBezTo>
                <a:cubicBezTo>
                  <a:pt x="3449394" y="385625"/>
                  <a:pt x="3484423" y="381965"/>
                  <a:pt x="3447163" y="38196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79836" y="2063148"/>
            <a:ext cx="2809793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016850" y="2306216"/>
            <a:ext cx="205490" cy="2980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5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31" y="192429"/>
            <a:ext cx="4584700" cy="2514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83842" y="2746642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4543" y="35176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1550" y="3443470"/>
            <a:ext cx="3353842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2229" y="411485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paddle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57427" y="4059742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85789" y="2837989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673065" y="2829750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796999" y="3913026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736877" y="3815736"/>
            <a:ext cx="3872267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492838" y="978457"/>
            <a:ext cx="2179369" cy="349302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#5: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when you pass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(or return) an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object, the address is passed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.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181431">
            <a:off x="4158640" y="5160723"/>
            <a:ext cx="214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Aka reference</a:t>
            </a:r>
            <a:endParaRPr lang="en-US" sz="24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43260" y="3795386"/>
            <a:ext cx="617880" cy="1290181"/>
          </a:xfrm>
          <a:custGeom>
            <a:avLst/>
            <a:gdLst>
              <a:gd name="connsiteX0" fmla="*/ 617880 w 617880"/>
              <a:gd name="connsiteY0" fmla="*/ 1290181 h 1290181"/>
              <a:gd name="connsiteX1" fmla="*/ 592828 w 617880"/>
              <a:gd name="connsiteY1" fmla="*/ 939452 h 1290181"/>
              <a:gd name="connsiteX2" fmla="*/ 542724 w 617880"/>
              <a:gd name="connsiteY2" fmla="*/ 851770 h 1290181"/>
              <a:gd name="connsiteX3" fmla="*/ 517672 w 617880"/>
              <a:gd name="connsiteY3" fmla="*/ 814192 h 1290181"/>
              <a:gd name="connsiteX4" fmla="*/ 442515 w 617880"/>
              <a:gd name="connsiteY4" fmla="*/ 764088 h 1290181"/>
              <a:gd name="connsiteX5" fmla="*/ 329781 w 617880"/>
              <a:gd name="connsiteY5" fmla="*/ 713984 h 1290181"/>
              <a:gd name="connsiteX6" fmla="*/ 179469 w 617880"/>
              <a:gd name="connsiteY6" fmla="*/ 701458 h 1290181"/>
              <a:gd name="connsiteX7" fmla="*/ 79261 w 617880"/>
              <a:gd name="connsiteY7" fmla="*/ 638828 h 1290181"/>
              <a:gd name="connsiteX8" fmla="*/ 54208 w 617880"/>
              <a:gd name="connsiteY8" fmla="*/ 563672 h 1290181"/>
              <a:gd name="connsiteX9" fmla="*/ 41682 w 617880"/>
              <a:gd name="connsiteY9" fmla="*/ 526093 h 1290181"/>
              <a:gd name="connsiteX10" fmla="*/ 54208 w 617880"/>
              <a:gd name="connsiteY10" fmla="*/ 325677 h 1290181"/>
              <a:gd name="connsiteX11" fmla="*/ 66735 w 617880"/>
              <a:gd name="connsiteY11" fmla="*/ 288099 h 1290181"/>
              <a:gd name="connsiteX12" fmla="*/ 104313 w 617880"/>
              <a:gd name="connsiteY12" fmla="*/ 250521 h 1290181"/>
              <a:gd name="connsiteX13" fmla="*/ 129365 w 617880"/>
              <a:gd name="connsiteY13" fmla="*/ 175365 h 1290181"/>
              <a:gd name="connsiteX14" fmla="*/ 166943 w 617880"/>
              <a:gd name="connsiteY14" fmla="*/ 100209 h 1290181"/>
              <a:gd name="connsiteX15" fmla="*/ 141891 w 617880"/>
              <a:gd name="connsiteY15" fmla="*/ 75156 h 1290181"/>
              <a:gd name="connsiteX16" fmla="*/ 66735 w 617880"/>
              <a:gd name="connsiteY16" fmla="*/ 100209 h 1290181"/>
              <a:gd name="connsiteX17" fmla="*/ 4104 w 617880"/>
              <a:gd name="connsiteY17" fmla="*/ 150313 h 1290181"/>
              <a:gd name="connsiteX18" fmla="*/ 16630 w 617880"/>
              <a:gd name="connsiteY18" fmla="*/ 112735 h 1290181"/>
              <a:gd name="connsiteX19" fmla="*/ 66735 w 617880"/>
              <a:gd name="connsiteY19" fmla="*/ 62630 h 1290181"/>
              <a:gd name="connsiteX20" fmla="*/ 104313 w 617880"/>
              <a:gd name="connsiteY20" fmla="*/ 25052 h 1290181"/>
              <a:gd name="connsiteX21" fmla="*/ 179469 w 617880"/>
              <a:gd name="connsiteY21" fmla="*/ 0 h 1290181"/>
              <a:gd name="connsiteX22" fmla="*/ 191995 w 617880"/>
              <a:gd name="connsiteY22" fmla="*/ 50104 h 1290181"/>
              <a:gd name="connsiteX23" fmla="*/ 267151 w 617880"/>
              <a:gd name="connsiteY23" fmla="*/ 187891 h 1290181"/>
              <a:gd name="connsiteX24" fmla="*/ 279677 w 617880"/>
              <a:gd name="connsiteY24" fmla="*/ 237995 h 1290181"/>
              <a:gd name="connsiteX25" fmla="*/ 342307 w 617880"/>
              <a:gd name="connsiteY25" fmla="*/ 313151 h 129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17880" h="1290181">
                <a:moveTo>
                  <a:pt x="617880" y="1290181"/>
                </a:moveTo>
                <a:cubicBezTo>
                  <a:pt x="609529" y="1173271"/>
                  <a:pt x="604118" y="1056115"/>
                  <a:pt x="592828" y="939452"/>
                </a:cubicBezTo>
                <a:cubicBezTo>
                  <a:pt x="589187" y="901832"/>
                  <a:pt x="563737" y="881188"/>
                  <a:pt x="542724" y="851770"/>
                </a:cubicBezTo>
                <a:cubicBezTo>
                  <a:pt x="533974" y="839520"/>
                  <a:pt x="529002" y="824105"/>
                  <a:pt x="517672" y="814192"/>
                </a:cubicBezTo>
                <a:cubicBezTo>
                  <a:pt x="495013" y="794365"/>
                  <a:pt x="467567" y="780789"/>
                  <a:pt x="442515" y="764088"/>
                </a:cubicBezTo>
                <a:cubicBezTo>
                  <a:pt x="404816" y="738956"/>
                  <a:pt x="380889" y="718243"/>
                  <a:pt x="329781" y="713984"/>
                </a:cubicBezTo>
                <a:lnTo>
                  <a:pt x="179469" y="701458"/>
                </a:lnTo>
                <a:cubicBezTo>
                  <a:pt x="117280" y="680728"/>
                  <a:pt x="103427" y="693200"/>
                  <a:pt x="79261" y="638828"/>
                </a:cubicBezTo>
                <a:cubicBezTo>
                  <a:pt x="68536" y="614697"/>
                  <a:pt x="62559" y="588724"/>
                  <a:pt x="54208" y="563672"/>
                </a:cubicBezTo>
                <a:lnTo>
                  <a:pt x="41682" y="526093"/>
                </a:lnTo>
                <a:cubicBezTo>
                  <a:pt x="45857" y="459288"/>
                  <a:pt x="47201" y="392245"/>
                  <a:pt x="54208" y="325677"/>
                </a:cubicBezTo>
                <a:cubicBezTo>
                  <a:pt x="55590" y="312546"/>
                  <a:pt x="59411" y="299085"/>
                  <a:pt x="66735" y="288099"/>
                </a:cubicBezTo>
                <a:cubicBezTo>
                  <a:pt x="76561" y="273360"/>
                  <a:pt x="91787" y="263047"/>
                  <a:pt x="104313" y="250521"/>
                </a:cubicBezTo>
                <a:cubicBezTo>
                  <a:pt x="112664" y="225469"/>
                  <a:pt x="114717" y="197337"/>
                  <a:pt x="129365" y="175365"/>
                </a:cubicBezTo>
                <a:cubicBezTo>
                  <a:pt x="161741" y="126801"/>
                  <a:pt x="149656" y="152069"/>
                  <a:pt x="166943" y="100209"/>
                </a:cubicBezTo>
                <a:cubicBezTo>
                  <a:pt x="158592" y="91858"/>
                  <a:pt x="153701" y="75156"/>
                  <a:pt x="141891" y="75156"/>
                </a:cubicBezTo>
                <a:cubicBezTo>
                  <a:pt x="115484" y="75156"/>
                  <a:pt x="66735" y="100209"/>
                  <a:pt x="66735" y="100209"/>
                </a:cubicBezTo>
                <a:cubicBezTo>
                  <a:pt x="59961" y="106982"/>
                  <a:pt x="14637" y="155580"/>
                  <a:pt x="4104" y="150313"/>
                </a:cubicBezTo>
                <a:cubicBezTo>
                  <a:pt x="-7706" y="144408"/>
                  <a:pt x="8956" y="123479"/>
                  <a:pt x="16630" y="112735"/>
                </a:cubicBezTo>
                <a:cubicBezTo>
                  <a:pt x="30359" y="93515"/>
                  <a:pt x="50033" y="79332"/>
                  <a:pt x="66735" y="62630"/>
                </a:cubicBezTo>
                <a:cubicBezTo>
                  <a:pt x="79261" y="50104"/>
                  <a:pt x="87508" y="30654"/>
                  <a:pt x="104313" y="25052"/>
                </a:cubicBezTo>
                <a:lnTo>
                  <a:pt x="179469" y="0"/>
                </a:lnTo>
                <a:cubicBezTo>
                  <a:pt x="183644" y="16701"/>
                  <a:pt x="185214" y="34281"/>
                  <a:pt x="191995" y="50104"/>
                </a:cubicBezTo>
                <a:cubicBezTo>
                  <a:pt x="233153" y="146140"/>
                  <a:pt x="221749" y="6285"/>
                  <a:pt x="267151" y="187891"/>
                </a:cubicBezTo>
                <a:cubicBezTo>
                  <a:pt x="271326" y="204592"/>
                  <a:pt x="271978" y="222597"/>
                  <a:pt x="279677" y="237995"/>
                </a:cubicBezTo>
                <a:cubicBezTo>
                  <a:pt x="318992" y="316625"/>
                  <a:pt x="301490" y="313151"/>
                  <a:pt x="342307" y="31315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14192" y="2570837"/>
            <a:ext cx="76085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0726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26718" y="2645993"/>
            <a:ext cx="75333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 object stores a memory address!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6036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  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 r =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 smtClean="0">
                <a:latin typeface="Courier New" charset="0"/>
              </a:rPr>
              <a:t>GRect</a:t>
            </a:r>
            <a:r>
              <a:rPr lang="en-US" sz="2400" b="1" dirty="0" smtClean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97363" y="3509321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1684639" y="3501082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383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Canvas</a:t>
            </a:r>
          </a:p>
        </p:txBody>
      </p:sp>
    </p:spTree>
    <p:extLst>
      <p:ext uri="{BB962C8B-B14F-4D97-AF65-F5344CB8AC3E}">
        <p14:creationId xmlns:p14="http://schemas.microsoft.com/office/powerpoint/2010/main" val="956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36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Memories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9738" y="5021339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rot="21377307">
            <a:off x="196629" y="5230736"/>
            <a:ext cx="125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Core model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 rot="21377307">
            <a:off x="2353194" y="4894621"/>
            <a:ext cx="125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The Heap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3" name="TextBox 22"/>
          <p:cNvSpPr txBox="1"/>
          <p:nvPr/>
        </p:nvSpPr>
        <p:spPr>
          <a:xfrm rot="21377307">
            <a:off x="5646559" y="3376749"/>
            <a:ext cx="1509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Instance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4" name="TextBox 23"/>
          <p:cNvSpPr txBox="1"/>
          <p:nvPr/>
        </p:nvSpPr>
        <p:spPr>
          <a:xfrm rot="21377307">
            <a:off x="4584915" y="4492652"/>
            <a:ext cx="125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Canvas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13776" y="1534287"/>
            <a:ext cx="150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9069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400833" y="851770"/>
            <a:ext cx="4146115" cy="3077680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Canvas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51770" y="503546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65129" y="4947781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35723" y="299590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419605" y="2167003"/>
            <a:ext cx="2918822" cy="3020026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317121" y="1766170"/>
            <a:ext cx="3058627" cy="1381103"/>
          </a:xfrm>
          <a:custGeom>
            <a:avLst/>
            <a:gdLst>
              <a:gd name="connsiteX0" fmla="*/ 14802 w 3058627"/>
              <a:gd name="connsiteY0" fmla="*/ 1265129 h 1381103"/>
              <a:gd name="connsiteX1" fmla="*/ 14802 w 3058627"/>
              <a:gd name="connsiteY1" fmla="*/ 1377863 h 1381103"/>
              <a:gd name="connsiteX2" fmla="*/ 64906 w 3058627"/>
              <a:gd name="connsiteY2" fmla="*/ 1365337 h 1381103"/>
              <a:gd name="connsiteX3" fmla="*/ 39854 w 3058627"/>
              <a:gd name="connsiteY3" fmla="*/ 1327759 h 1381103"/>
              <a:gd name="connsiteX4" fmla="*/ 14802 w 3058627"/>
              <a:gd name="connsiteY4" fmla="*/ 1365337 h 1381103"/>
              <a:gd name="connsiteX5" fmla="*/ 52380 w 3058627"/>
              <a:gd name="connsiteY5" fmla="*/ 1377863 h 1381103"/>
              <a:gd name="connsiteX6" fmla="*/ 127537 w 3058627"/>
              <a:gd name="connsiteY6" fmla="*/ 1340285 h 1381103"/>
              <a:gd name="connsiteX7" fmla="*/ 165115 w 3058627"/>
              <a:gd name="connsiteY7" fmla="*/ 1327759 h 1381103"/>
              <a:gd name="connsiteX8" fmla="*/ 202693 w 3058627"/>
              <a:gd name="connsiteY8" fmla="*/ 1302707 h 1381103"/>
              <a:gd name="connsiteX9" fmla="*/ 240271 w 3058627"/>
              <a:gd name="connsiteY9" fmla="*/ 1290181 h 1381103"/>
              <a:gd name="connsiteX10" fmla="*/ 315427 w 3058627"/>
              <a:gd name="connsiteY10" fmla="*/ 1240077 h 1381103"/>
              <a:gd name="connsiteX11" fmla="*/ 353005 w 3058627"/>
              <a:gd name="connsiteY11" fmla="*/ 1215025 h 1381103"/>
              <a:gd name="connsiteX12" fmla="*/ 378057 w 3058627"/>
              <a:gd name="connsiteY12" fmla="*/ 1189972 h 1381103"/>
              <a:gd name="connsiteX13" fmla="*/ 428161 w 3058627"/>
              <a:gd name="connsiteY13" fmla="*/ 1164920 h 1381103"/>
              <a:gd name="connsiteX14" fmla="*/ 465739 w 3058627"/>
              <a:gd name="connsiteY14" fmla="*/ 1127342 h 1381103"/>
              <a:gd name="connsiteX15" fmla="*/ 553421 w 3058627"/>
              <a:gd name="connsiteY15" fmla="*/ 1064712 h 1381103"/>
              <a:gd name="connsiteX16" fmla="*/ 591000 w 3058627"/>
              <a:gd name="connsiteY16" fmla="*/ 1052186 h 1381103"/>
              <a:gd name="connsiteX17" fmla="*/ 628578 w 3058627"/>
              <a:gd name="connsiteY17" fmla="*/ 1014608 h 1381103"/>
              <a:gd name="connsiteX18" fmla="*/ 753838 w 3058627"/>
              <a:gd name="connsiteY18" fmla="*/ 926926 h 1381103"/>
              <a:gd name="connsiteX19" fmla="*/ 828994 w 3058627"/>
              <a:gd name="connsiteY19" fmla="*/ 851770 h 1381103"/>
              <a:gd name="connsiteX20" fmla="*/ 904150 w 3058627"/>
              <a:gd name="connsiteY20" fmla="*/ 801666 h 1381103"/>
              <a:gd name="connsiteX21" fmla="*/ 941728 w 3058627"/>
              <a:gd name="connsiteY21" fmla="*/ 776614 h 1381103"/>
              <a:gd name="connsiteX22" fmla="*/ 1066989 w 3058627"/>
              <a:gd name="connsiteY22" fmla="*/ 663879 h 1381103"/>
              <a:gd name="connsiteX23" fmla="*/ 1129619 w 3058627"/>
              <a:gd name="connsiteY23" fmla="*/ 613775 h 1381103"/>
              <a:gd name="connsiteX24" fmla="*/ 1179723 w 3058627"/>
              <a:gd name="connsiteY24" fmla="*/ 588723 h 1381103"/>
              <a:gd name="connsiteX25" fmla="*/ 1267405 w 3058627"/>
              <a:gd name="connsiteY25" fmla="*/ 538619 h 1381103"/>
              <a:gd name="connsiteX26" fmla="*/ 1304983 w 3058627"/>
              <a:gd name="connsiteY26" fmla="*/ 501041 h 1381103"/>
              <a:gd name="connsiteX27" fmla="*/ 1342561 w 3058627"/>
              <a:gd name="connsiteY27" fmla="*/ 488515 h 1381103"/>
              <a:gd name="connsiteX28" fmla="*/ 1392665 w 3058627"/>
              <a:gd name="connsiteY28" fmla="*/ 463463 h 1381103"/>
              <a:gd name="connsiteX29" fmla="*/ 1467821 w 3058627"/>
              <a:gd name="connsiteY29" fmla="*/ 425885 h 1381103"/>
              <a:gd name="connsiteX30" fmla="*/ 1542978 w 3058627"/>
              <a:gd name="connsiteY30" fmla="*/ 388307 h 1381103"/>
              <a:gd name="connsiteX31" fmla="*/ 1618134 w 3058627"/>
              <a:gd name="connsiteY31" fmla="*/ 338203 h 1381103"/>
              <a:gd name="connsiteX32" fmla="*/ 1655712 w 3058627"/>
              <a:gd name="connsiteY32" fmla="*/ 313151 h 1381103"/>
              <a:gd name="connsiteX33" fmla="*/ 1730868 w 3058627"/>
              <a:gd name="connsiteY33" fmla="*/ 288098 h 1381103"/>
              <a:gd name="connsiteX34" fmla="*/ 1793498 w 3058627"/>
              <a:gd name="connsiteY34" fmla="*/ 263046 h 1381103"/>
              <a:gd name="connsiteX35" fmla="*/ 1831076 w 3058627"/>
              <a:gd name="connsiteY35" fmla="*/ 250520 h 1381103"/>
              <a:gd name="connsiteX36" fmla="*/ 1868654 w 3058627"/>
              <a:gd name="connsiteY36" fmla="*/ 225468 h 1381103"/>
              <a:gd name="connsiteX37" fmla="*/ 1943811 w 3058627"/>
              <a:gd name="connsiteY37" fmla="*/ 200416 h 1381103"/>
              <a:gd name="connsiteX38" fmla="*/ 1981389 w 3058627"/>
              <a:gd name="connsiteY38" fmla="*/ 187890 h 1381103"/>
              <a:gd name="connsiteX39" fmla="*/ 2018967 w 3058627"/>
              <a:gd name="connsiteY39" fmla="*/ 162838 h 1381103"/>
              <a:gd name="connsiteX40" fmla="*/ 2106649 w 3058627"/>
              <a:gd name="connsiteY40" fmla="*/ 137786 h 1381103"/>
              <a:gd name="connsiteX41" fmla="*/ 2307065 w 3058627"/>
              <a:gd name="connsiteY41" fmla="*/ 125260 h 1381103"/>
              <a:gd name="connsiteX42" fmla="*/ 2419800 w 3058627"/>
              <a:gd name="connsiteY42" fmla="*/ 112734 h 1381103"/>
              <a:gd name="connsiteX43" fmla="*/ 2469904 w 3058627"/>
              <a:gd name="connsiteY43" fmla="*/ 100208 h 1381103"/>
              <a:gd name="connsiteX44" fmla="*/ 3058627 w 3058627"/>
              <a:gd name="connsiteY44" fmla="*/ 100208 h 1381103"/>
              <a:gd name="connsiteX45" fmla="*/ 2983471 w 3058627"/>
              <a:gd name="connsiteY45" fmla="*/ 50104 h 1381103"/>
              <a:gd name="connsiteX46" fmla="*/ 2908315 w 3058627"/>
              <a:gd name="connsiteY46" fmla="*/ 25052 h 1381103"/>
              <a:gd name="connsiteX47" fmla="*/ 2870737 w 3058627"/>
              <a:gd name="connsiteY47" fmla="*/ 0 h 1381103"/>
              <a:gd name="connsiteX48" fmla="*/ 2908315 w 3058627"/>
              <a:gd name="connsiteY48" fmla="*/ 37578 h 1381103"/>
              <a:gd name="connsiteX49" fmla="*/ 2945893 w 3058627"/>
              <a:gd name="connsiteY49" fmla="*/ 50104 h 1381103"/>
              <a:gd name="connsiteX50" fmla="*/ 2983471 w 3058627"/>
              <a:gd name="connsiteY50" fmla="*/ 75156 h 1381103"/>
              <a:gd name="connsiteX51" fmla="*/ 3008523 w 3058627"/>
              <a:gd name="connsiteY51" fmla="*/ 112734 h 1381103"/>
              <a:gd name="connsiteX52" fmla="*/ 3046101 w 3058627"/>
              <a:gd name="connsiteY52" fmla="*/ 137786 h 1381103"/>
              <a:gd name="connsiteX53" fmla="*/ 2995997 w 3058627"/>
              <a:gd name="connsiteY53" fmla="*/ 200416 h 1381103"/>
              <a:gd name="connsiteX54" fmla="*/ 2958419 w 3058627"/>
              <a:gd name="connsiteY54" fmla="*/ 237994 h 1381103"/>
              <a:gd name="connsiteX55" fmla="*/ 2895789 w 3058627"/>
              <a:gd name="connsiteY55" fmla="*/ 275572 h 13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058627" h="1381103">
                <a:moveTo>
                  <a:pt x="14802" y="1265129"/>
                </a:moveTo>
                <a:cubicBezTo>
                  <a:pt x="8364" y="1290882"/>
                  <a:pt x="-15015" y="1354010"/>
                  <a:pt x="14802" y="1377863"/>
                </a:cubicBezTo>
                <a:cubicBezTo>
                  <a:pt x="28245" y="1388617"/>
                  <a:pt x="48205" y="1369512"/>
                  <a:pt x="64906" y="1365337"/>
                </a:cubicBezTo>
                <a:cubicBezTo>
                  <a:pt x="56555" y="1352811"/>
                  <a:pt x="54908" y="1327759"/>
                  <a:pt x="39854" y="1327759"/>
                </a:cubicBezTo>
                <a:cubicBezTo>
                  <a:pt x="24800" y="1327759"/>
                  <a:pt x="11151" y="1350732"/>
                  <a:pt x="14802" y="1365337"/>
                </a:cubicBezTo>
                <a:cubicBezTo>
                  <a:pt x="18004" y="1378146"/>
                  <a:pt x="39854" y="1373688"/>
                  <a:pt x="52380" y="1377863"/>
                </a:cubicBezTo>
                <a:cubicBezTo>
                  <a:pt x="146833" y="1346379"/>
                  <a:pt x="30408" y="1388849"/>
                  <a:pt x="127537" y="1340285"/>
                </a:cubicBezTo>
                <a:cubicBezTo>
                  <a:pt x="139347" y="1334380"/>
                  <a:pt x="153305" y="1333664"/>
                  <a:pt x="165115" y="1327759"/>
                </a:cubicBezTo>
                <a:cubicBezTo>
                  <a:pt x="178580" y="1321026"/>
                  <a:pt x="189228" y="1309440"/>
                  <a:pt x="202693" y="1302707"/>
                </a:cubicBezTo>
                <a:cubicBezTo>
                  <a:pt x="214503" y="1296802"/>
                  <a:pt x="228729" y="1296593"/>
                  <a:pt x="240271" y="1290181"/>
                </a:cubicBezTo>
                <a:cubicBezTo>
                  <a:pt x="266591" y="1275559"/>
                  <a:pt x="290375" y="1256778"/>
                  <a:pt x="315427" y="1240077"/>
                </a:cubicBezTo>
                <a:cubicBezTo>
                  <a:pt x="327953" y="1231726"/>
                  <a:pt x="342360" y="1225670"/>
                  <a:pt x="353005" y="1215025"/>
                </a:cubicBezTo>
                <a:cubicBezTo>
                  <a:pt x="361356" y="1206674"/>
                  <a:pt x="368231" y="1196523"/>
                  <a:pt x="378057" y="1189972"/>
                </a:cubicBezTo>
                <a:cubicBezTo>
                  <a:pt x="393593" y="1179614"/>
                  <a:pt x="412966" y="1175773"/>
                  <a:pt x="428161" y="1164920"/>
                </a:cubicBezTo>
                <a:cubicBezTo>
                  <a:pt x="442576" y="1154624"/>
                  <a:pt x="452289" y="1138870"/>
                  <a:pt x="465739" y="1127342"/>
                </a:cubicBezTo>
                <a:cubicBezTo>
                  <a:pt x="473682" y="1120534"/>
                  <a:pt x="537560" y="1072642"/>
                  <a:pt x="553421" y="1064712"/>
                </a:cubicBezTo>
                <a:cubicBezTo>
                  <a:pt x="565231" y="1058807"/>
                  <a:pt x="578474" y="1056361"/>
                  <a:pt x="591000" y="1052186"/>
                </a:cubicBezTo>
                <a:cubicBezTo>
                  <a:pt x="603526" y="1039660"/>
                  <a:pt x="614595" y="1025484"/>
                  <a:pt x="628578" y="1014608"/>
                </a:cubicBezTo>
                <a:cubicBezTo>
                  <a:pt x="673901" y="979356"/>
                  <a:pt x="712376" y="964241"/>
                  <a:pt x="753838" y="926926"/>
                </a:cubicBezTo>
                <a:cubicBezTo>
                  <a:pt x="780172" y="903225"/>
                  <a:pt x="799515" y="871422"/>
                  <a:pt x="828994" y="851770"/>
                </a:cubicBezTo>
                <a:lnTo>
                  <a:pt x="904150" y="801666"/>
                </a:lnTo>
                <a:cubicBezTo>
                  <a:pt x="916676" y="793315"/>
                  <a:pt x="931083" y="787259"/>
                  <a:pt x="941728" y="776614"/>
                </a:cubicBezTo>
                <a:cubicBezTo>
                  <a:pt x="1105924" y="612418"/>
                  <a:pt x="971029" y="735849"/>
                  <a:pt x="1066989" y="663879"/>
                </a:cubicBezTo>
                <a:cubicBezTo>
                  <a:pt x="1088377" y="647838"/>
                  <a:pt x="1107374" y="628605"/>
                  <a:pt x="1129619" y="613775"/>
                </a:cubicBezTo>
                <a:cubicBezTo>
                  <a:pt x="1145156" y="603417"/>
                  <a:pt x="1163889" y="598619"/>
                  <a:pt x="1179723" y="588723"/>
                </a:cubicBezTo>
                <a:cubicBezTo>
                  <a:pt x="1266390" y="534556"/>
                  <a:pt x="1193578" y="563228"/>
                  <a:pt x="1267405" y="538619"/>
                </a:cubicBezTo>
                <a:cubicBezTo>
                  <a:pt x="1279931" y="526093"/>
                  <a:pt x="1290244" y="510867"/>
                  <a:pt x="1304983" y="501041"/>
                </a:cubicBezTo>
                <a:cubicBezTo>
                  <a:pt x="1315969" y="493717"/>
                  <a:pt x="1330425" y="493716"/>
                  <a:pt x="1342561" y="488515"/>
                </a:cubicBezTo>
                <a:cubicBezTo>
                  <a:pt x="1359724" y="481159"/>
                  <a:pt x="1376453" y="472727"/>
                  <a:pt x="1392665" y="463463"/>
                </a:cubicBezTo>
                <a:cubicBezTo>
                  <a:pt x="1460655" y="424612"/>
                  <a:pt x="1398924" y="448851"/>
                  <a:pt x="1467821" y="425885"/>
                </a:cubicBezTo>
                <a:cubicBezTo>
                  <a:pt x="1526165" y="367544"/>
                  <a:pt x="1450634" y="434479"/>
                  <a:pt x="1542978" y="388307"/>
                </a:cubicBezTo>
                <a:cubicBezTo>
                  <a:pt x="1569908" y="374842"/>
                  <a:pt x="1593082" y="354904"/>
                  <a:pt x="1618134" y="338203"/>
                </a:cubicBezTo>
                <a:cubicBezTo>
                  <a:pt x="1630660" y="329852"/>
                  <a:pt x="1641430" y="317912"/>
                  <a:pt x="1655712" y="313151"/>
                </a:cubicBezTo>
                <a:cubicBezTo>
                  <a:pt x="1680764" y="304800"/>
                  <a:pt x="1706350" y="297905"/>
                  <a:pt x="1730868" y="288098"/>
                </a:cubicBezTo>
                <a:cubicBezTo>
                  <a:pt x="1751745" y="279747"/>
                  <a:pt x="1772445" y="270941"/>
                  <a:pt x="1793498" y="263046"/>
                </a:cubicBezTo>
                <a:cubicBezTo>
                  <a:pt x="1805861" y="258410"/>
                  <a:pt x="1819266" y="256425"/>
                  <a:pt x="1831076" y="250520"/>
                </a:cubicBezTo>
                <a:cubicBezTo>
                  <a:pt x="1844541" y="243787"/>
                  <a:pt x="1854897" y="231582"/>
                  <a:pt x="1868654" y="225468"/>
                </a:cubicBezTo>
                <a:cubicBezTo>
                  <a:pt x="1892785" y="214743"/>
                  <a:pt x="1918759" y="208767"/>
                  <a:pt x="1943811" y="200416"/>
                </a:cubicBezTo>
                <a:cubicBezTo>
                  <a:pt x="1956337" y="196241"/>
                  <a:pt x="1970403" y="195214"/>
                  <a:pt x="1981389" y="187890"/>
                </a:cubicBezTo>
                <a:cubicBezTo>
                  <a:pt x="1993915" y="179539"/>
                  <a:pt x="2005502" y="169571"/>
                  <a:pt x="2018967" y="162838"/>
                </a:cubicBezTo>
                <a:cubicBezTo>
                  <a:pt x="2032320" y="156162"/>
                  <a:pt x="2096616" y="138789"/>
                  <a:pt x="2106649" y="137786"/>
                </a:cubicBezTo>
                <a:cubicBezTo>
                  <a:pt x="2173252" y="131126"/>
                  <a:pt x="2240342" y="130598"/>
                  <a:pt x="2307065" y="125260"/>
                </a:cubicBezTo>
                <a:cubicBezTo>
                  <a:pt x="2344754" y="122245"/>
                  <a:pt x="2382222" y="116909"/>
                  <a:pt x="2419800" y="112734"/>
                </a:cubicBezTo>
                <a:cubicBezTo>
                  <a:pt x="2436501" y="108559"/>
                  <a:pt x="2452862" y="102643"/>
                  <a:pt x="2469904" y="100208"/>
                </a:cubicBezTo>
                <a:cubicBezTo>
                  <a:pt x="2678548" y="70402"/>
                  <a:pt x="2812476" y="93555"/>
                  <a:pt x="3058627" y="100208"/>
                </a:cubicBezTo>
                <a:cubicBezTo>
                  <a:pt x="3033575" y="83507"/>
                  <a:pt x="3012035" y="59625"/>
                  <a:pt x="2983471" y="50104"/>
                </a:cubicBezTo>
                <a:cubicBezTo>
                  <a:pt x="2958419" y="41753"/>
                  <a:pt x="2930287" y="39700"/>
                  <a:pt x="2908315" y="25052"/>
                </a:cubicBezTo>
                <a:lnTo>
                  <a:pt x="2870737" y="0"/>
                </a:lnTo>
                <a:cubicBezTo>
                  <a:pt x="2883263" y="12526"/>
                  <a:pt x="2893576" y="27752"/>
                  <a:pt x="2908315" y="37578"/>
                </a:cubicBezTo>
                <a:cubicBezTo>
                  <a:pt x="2919301" y="44902"/>
                  <a:pt x="2934083" y="44199"/>
                  <a:pt x="2945893" y="50104"/>
                </a:cubicBezTo>
                <a:cubicBezTo>
                  <a:pt x="2959358" y="56837"/>
                  <a:pt x="2970945" y="66805"/>
                  <a:pt x="2983471" y="75156"/>
                </a:cubicBezTo>
                <a:cubicBezTo>
                  <a:pt x="2991822" y="87682"/>
                  <a:pt x="2997878" y="102089"/>
                  <a:pt x="3008523" y="112734"/>
                </a:cubicBezTo>
                <a:cubicBezTo>
                  <a:pt x="3019168" y="123379"/>
                  <a:pt x="3040510" y="123808"/>
                  <a:pt x="3046101" y="137786"/>
                </a:cubicBezTo>
                <a:cubicBezTo>
                  <a:pt x="3059467" y="171201"/>
                  <a:pt x="3009612" y="189070"/>
                  <a:pt x="2995997" y="200416"/>
                </a:cubicBezTo>
                <a:cubicBezTo>
                  <a:pt x="2982388" y="211757"/>
                  <a:pt x="2972028" y="226653"/>
                  <a:pt x="2958419" y="237994"/>
                </a:cubicBezTo>
                <a:cubicBezTo>
                  <a:pt x="2935746" y="256888"/>
                  <a:pt x="2920245" y="263344"/>
                  <a:pt x="2895789" y="27557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41325" y="4359058"/>
            <a:ext cx="1916483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Canvas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70"/>
            <a:ext cx="4146115" cy="3077680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mousePressed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6613" y="544882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obj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7655" y="534861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407079" y="2141951"/>
            <a:ext cx="2918822" cy="3533593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8701" y="46617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79743" y="4561562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94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776581" y="4264484"/>
            <a:ext cx="1916482" cy="1622904"/>
          </a:xfrm>
          <a:custGeom>
            <a:avLst/>
            <a:gdLst>
              <a:gd name="connsiteX0" fmla="*/ 513567 w 1916482"/>
              <a:gd name="connsiteY0" fmla="*/ 269938 h 1622904"/>
              <a:gd name="connsiteX1" fmla="*/ 313151 w 1916482"/>
              <a:gd name="connsiteY1" fmla="*/ 294990 h 1622904"/>
              <a:gd name="connsiteX2" fmla="*/ 263046 w 1916482"/>
              <a:gd name="connsiteY2" fmla="*/ 307516 h 1622904"/>
              <a:gd name="connsiteX3" fmla="*/ 162838 w 1916482"/>
              <a:gd name="connsiteY3" fmla="*/ 370146 h 1622904"/>
              <a:gd name="connsiteX4" fmla="*/ 125260 w 1916482"/>
              <a:gd name="connsiteY4" fmla="*/ 395198 h 1622904"/>
              <a:gd name="connsiteX5" fmla="*/ 62630 w 1916482"/>
              <a:gd name="connsiteY5" fmla="*/ 482880 h 1622904"/>
              <a:gd name="connsiteX6" fmla="*/ 37578 w 1916482"/>
              <a:gd name="connsiteY6" fmla="*/ 532984 h 1622904"/>
              <a:gd name="connsiteX7" fmla="*/ 0 w 1916482"/>
              <a:gd name="connsiteY7" fmla="*/ 608141 h 1622904"/>
              <a:gd name="connsiteX8" fmla="*/ 25052 w 1916482"/>
              <a:gd name="connsiteY8" fmla="*/ 1071604 h 1622904"/>
              <a:gd name="connsiteX9" fmla="*/ 37578 w 1916482"/>
              <a:gd name="connsiteY9" fmla="*/ 1121708 h 1622904"/>
              <a:gd name="connsiteX10" fmla="*/ 75156 w 1916482"/>
              <a:gd name="connsiteY10" fmla="*/ 1184338 h 1622904"/>
              <a:gd name="connsiteX11" fmla="*/ 137786 w 1916482"/>
              <a:gd name="connsiteY11" fmla="*/ 1322124 h 1622904"/>
              <a:gd name="connsiteX12" fmla="*/ 175364 w 1916482"/>
              <a:gd name="connsiteY12" fmla="*/ 1372228 h 1622904"/>
              <a:gd name="connsiteX13" fmla="*/ 300624 w 1916482"/>
              <a:gd name="connsiteY13" fmla="*/ 1547593 h 1622904"/>
              <a:gd name="connsiteX14" fmla="*/ 400833 w 1916482"/>
              <a:gd name="connsiteY14" fmla="*/ 1622749 h 1622904"/>
              <a:gd name="connsiteX15" fmla="*/ 526093 w 1916482"/>
              <a:gd name="connsiteY15" fmla="*/ 1610223 h 1622904"/>
              <a:gd name="connsiteX16" fmla="*/ 576197 w 1916482"/>
              <a:gd name="connsiteY16" fmla="*/ 1597697 h 1622904"/>
              <a:gd name="connsiteX17" fmla="*/ 789140 w 1916482"/>
              <a:gd name="connsiteY17" fmla="*/ 1610223 h 1622904"/>
              <a:gd name="connsiteX18" fmla="*/ 839244 w 1916482"/>
              <a:gd name="connsiteY18" fmla="*/ 1622749 h 1622904"/>
              <a:gd name="connsiteX19" fmla="*/ 1415441 w 1916482"/>
              <a:gd name="connsiteY19" fmla="*/ 1610223 h 1622904"/>
              <a:gd name="connsiteX20" fmla="*/ 1478071 w 1916482"/>
              <a:gd name="connsiteY20" fmla="*/ 1572645 h 1622904"/>
              <a:gd name="connsiteX21" fmla="*/ 1565753 w 1916482"/>
              <a:gd name="connsiteY21" fmla="*/ 1497489 h 1622904"/>
              <a:gd name="connsiteX22" fmla="*/ 1603331 w 1916482"/>
              <a:gd name="connsiteY22" fmla="*/ 1472437 h 1622904"/>
              <a:gd name="connsiteX23" fmla="*/ 1653435 w 1916482"/>
              <a:gd name="connsiteY23" fmla="*/ 1397280 h 1622904"/>
              <a:gd name="connsiteX24" fmla="*/ 1741118 w 1916482"/>
              <a:gd name="connsiteY24" fmla="*/ 1309598 h 1622904"/>
              <a:gd name="connsiteX25" fmla="*/ 1803748 w 1916482"/>
              <a:gd name="connsiteY25" fmla="*/ 1246968 h 1622904"/>
              <a:gd name="connsiteX26" fmla="*/ 1853852 w 1916482"/>
              <a:gd name="connsiteY26" fmla="*/ 1171812 h 1622904"/>
              <a:gd name="connsiteX27" fmla="*/ 1878904 w 1916482"/>
              <a:gd name="connsiteY27" fmla="*/ 1134234 h 1622904"/>
              <a:gd name="connsiteX28" fmla="*/ 1916482 w 1916482"/>
              <a:gd name="connsiteY28" fmla="*/ 1021500 h 1622904"/>
              <a:gd name="connsiteX29" fmla="*/ 1903956 w 1916482"/>
              <a:gd name="connsiteY29" fmla="*/ 883713 h 1622904"/>
              <a:gd name="connsiteX30" fmla="*/ 1866378 w 1916482"/>
              <a:gd name="connsiteY30" fmla="*/ 833609 h 1622904"/>
              <a:gd name="connsiteX31" fmla="*/ 1828800 w 1916482"/>
              <a:gd name="connsiteY31" fmla="*/ 770979 h 1622904"/>
              <a:gd name="connsiteX32" fmla="*/ 1803748 w 1916482"/>
              <a:gd name="connsiteY32" fmla="*/ 720875 h 1622904"/>
              <a:gd name="connsiteX33" fmla="*/ 1778696 w 1916482"/>
              <a:gd name="connsiteY33" fmla="*/ 620667 h 1622904"/>
              <a:gd name="connsiteX34" fmla="*/ 1766170 w 1916482"/>
              <a:gd name="connsiteY34" fmla="*/ 307516 h 1622904"/>
              <a:gd name="connsiteX35" fmla="*/ 1590805 w 1916482"/>
              <a:gd name="connsiteY35" fmla="*/ 144678 h 1622904"/>
              <a:gd name="connsiteX36" fmla="*/ 1465545 w 1916482"/>
              <a:gd name="connsiteY36" fmla="*/ 69521 h 1622904"/>
              <a:gd name="connsiteX37" fmla="*/ 1352811 w 1916482"/>
              <a:gd name="connsiteY37" fmla="*/ 44469 h 1622904"/>
              <a:gd name="connsiteX38" fmla="*/ 1315233 w 1916482"/>
              <a:gd name="connsiteY38" fmla="*/ 31943 h 1622904"/>
              <a:gd name="connsiteX39" fmla="*/ 1039660 w 1916482"/>
              <a:gd name="connsiteY39" fmla="*/ 19417 h 1622904"/>
              <a:gd name="connsiteX40" fmla="*/ 676405 w 1916482"/>
              <a:gd name="connsiteY40" fmla="*/ 19417 h 1622904"/>
              <a:gd name="connsiteX41" fmla="*/ 638827 w 1916482"/>
              <a:gd name="connsiteY41" fmla="*/ 44469 h 1622904"/>
              <a:gd name="connsiteX42" fmla="*/ 613775 w 1916482"/>
              <a:gd name="connsiteY42" fmla="*/ 82048 h 1622904"/>
              <a:gd name="connsiteX43" fmla="*/ 538619 w 1916482"/>
              <a:gd name="connsiteY43" fmla="*/ 157204 h 1622904"/>
              <a:gd name="connsiteX44" fmla="*/ 488515 w 1916482"/>
              <a:gd name="connsiteY44" fmla="*/ 232360 h 1622904"/>
              <a:gd name="connsiteX45" fmla="*/ 450937 w 1916482"/>
              <a:gd name="connsiteY45" fmla="*/ 307516 h 1622904"/>
              <a:gd name="connsiteX46" fmla="*/ 425885 w 1916482"/>
              <a:gd name="connsiteY46" fmla="*/ 345094 h 16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16482" h="1622904">
                <a:moveTo>
                  <a:pt x="513567" y="269938"/>
                </a:moveTo>
                <a:cubicBezTo>
                  <a:pt x="395573" y="299437"/>
                  <a:pt x="536440" y="267079"/>
                  <a:pt x="313151" y="294990"/>
                </a:cubicBezTo>
                <a:cubicBezTo>
                  <a:pt x="296068" y="297125"/>
                  <a:pt x="279748" y="303341"/>
                  <a:pt x="263046" y="307516"/>
                </a:cubicBezTo>
                <a:cubicBezTo>
                  <a:pt x="184573" y="346752"/>
                  <a:pt x="238720" y="315944"/>
                  <a:pt x="162838" y="370146"/>
                </a:cubicBezTo>
                <a:cubicBezTo>
                  <a:pt x="150588" y="378896"/>
                  <a:pt x="135905" y="384553"/>
                  <a:pt x="125260" y="395198"/>
                </a:cubicBezTo>
                <a:cubicBezTo>
                  <a:pt x="116298" y="404160"/>
                  <a:pt x="72113" y="466285"/>
                  <a:pt x="62630" y="482880"/>
                </a:cubicBezTo>
                <a:cubicBezTo>
                  <a:pt x="53366" y="499092"/>
                  <a:pt x="46842" y="516772"/>
                  <a:pt x="37578" y="532984"/>
                </a:cubicBezTo>
                <a:cubicBezTo>
                  <a:pt x="-1273" y="600973"/>
                  <a:pt x="22965" y="539245"/>
                  <a:pt x="0" y="608141"/>
                </a:cubicBezTo>
                <a:cubicBezTo>
                  <a:pt x="8351" y="762629"/>
                  <a:pt x="13762" y="917303"/>
                  <a:pt x="25052" y="1071604"/>
                </a:cubicBezTo>
                <a:cubicBezTo>
                  <a:pt x="26308" y="1088773"/>
                  <a:pt x="30586" y="1105976"/>
                  <a:pt x="37578" y="1121708"/>
                </a:cubicBezTo>
                <a:cubicBezTo>
                  <a:pt x="47466" y="1143956"/>
                  <a:pt x="65081" y="1162174"/>
                  <a:pt x="75156" y="1184338"/>
                </a:cubicBezTo>
                <a:cubicBezTo>
                  <a:pt x="132123" y="1309666"/>
                  <a:pt x="64295" y="1211888"/>
                  <a:pt x="137786" y="1322124"/>
                </a:cubicBezTo>
                <a:cubicBezTo>
                  <a:pt x="149366" y="1339494"/>
                  <a:pt x="163784" y="1354858"/>
                  <a:pt x="175364" y="1372228"/>
                </a:cubicBezTo>
                <a:cubicBezTo>
                  <a:pt x="213739" y="1429790"/>
                  <a:pt x="244332" y="1505374"/>
                  <a:pt x="300624" y="1547593"/>
                </a:cubicBezTo>
                <a:lnTo>
                  <a:pt x="400833" y="1622749"/>
                </a:lnTo>
                <a:cubicBezTo>
                  <a:pt x="442586" y="1618574"/>
                  <a:pt x="484553" y="1616157"/>
                  <a:pt x="526093" y="1610223"/>
                </a:cubicBezTo>
                <a:cubicBezTo>
                  <a:pt x="543135" y="1607788"/>
                  <a:pt x="558982" y="1597697"/>
                  <a:pt x="576197" y="1597697"/>
                </a:cubicBezTo>
                <a:cubicBezTo>
                  <a:pt x="647301" y="1597697"/>
                  <a:pt x="718159" y="1606048"/>
                  <a:pt x="789140" y="1610223"/>
                </a:cubicBezTo>
                <a:cubicBezTo>
                  <a:pt x="805841" y="1614398"/>
                  <a:pt x="822029" y="1622749"/>
                  <a:pt x="839244" y="1622749"/>
                </a:cubicBezTo>
                <a:cubicBezTo>
                  <a:pt x="1031355" y="1622749"/>
                  <a:pt x="1223918" y="1625244"/>
                  <a:pt x="1415441" y="1610223"/>
                </a:cubicBezTo>
                <a:cubicBezTo>
                  <a:pt x="1439713" y="1608319"/>
                  <a:pt x="1457814" y="1586150"/>
                  <a:pt x="1478071" y="1572645"/>
                </a:cubicBezTo>
                <a:cubicBezTo>
                  <a:pt x="1571892" y="1510098"/>
                  <a:pt x="1488343" y="1561998"/>
                  <a:pt x="1565753" y="1497489"/>
                </a:cubicBezTo>
                <a:cubicBezTo>
                  <a:pt x="1577318" y="1487851"/>
                  <a:pt x="1590805" y="1480788"/>
                  <a:pt x="1603331" y="1472437"/>
                </a:cubicBezTo>
                <a:cubicBezTo>
                  <a:pt x="1620032" y="1447385"/>
                  <a:pt x="1632145" y="1418570"/>
                  <a:pt x="1653435" y="1397280"/>
                </a:cubicBezTo>
                <a:cubicBezTo>
                  <a:pt x="1682663" y="1368053"/>
                  <a:pt x="1718190" y="1343990"/>
                  <a:pt x="1741118" y="1309598"/>
                </a:cubicBezTo>
                <a:cubicBezTo>
                  <a:pt x="1774521" y="1259494"/>
                  <a:pt x="1753644" y="1280371"/>
                  <a:pt x="1803748" y="1246968"/>
                </a:cubicBezTo>
                <a:lnTo>
                  <a:pt x="1853852" y="1171812"/>
                </a:lnTo>
                <a:cubicBezTo>
                  <a:pt x="1862203" y="1159286"/>
                  <a:pt x="1874143" y="1148516"/>
                  <a:pt x="1878904" y="1134234"/>
                </a:cubicBezTo>
                <a:lnTo>
                  <a:pt x="1916482" y="1021500"/>
                </a:lnTo>
                <a:cubicBezTo>
                  <a:pt x="1912307" y="975571"/>
                  <a:pt x="1915839" y="928274"/>
                  <a:pt x="1903956" y="883713"/>
                </a:cubicBezTo>
                <a:cubicBezTo>
                  <a:pt x="1898577" y="863541"/>
                  <a:pt x="1877958" y="850979"/>
                  <a:pt x="1866378" y="833609"/>
                </a:cubicBezTo>
                <a:cubicBezTo>
                  <a:pt x="1852873" y="813352"/>
                  <a:pt x="1840624" y="792261"/>
                  <a:pt x="1828800" y="770979"/>
                </a:cubicBezTo>
                <a:cubicBezTo>
                  <a:pt x="1819732" y="754656"/>
                  <a:pt x="1809653" y="738589"/>
                  <a:pt x="1803748" y="720875"/>
                </a:cubicBezTo>
                <a:cubicBezTo>
                  <a:pt x="1792860" y="688211"/>
                  <a:pt x="1778696" y="620667"/>
                  <a:pt x="1778696" y="620667"/>
                </a:cubicBezTo>
                <a:cubicBezTo>
                  <a:pt x="1774521" y="516283"/>
                  <a:pt x="1787847" y="409709"/>
                  <a:pt x="1766170" y="307516"/>
                </a:cubicBezTo>
                <a:cubicBezTo>
                  <a:pt x="1748419" y="223831"/>
                  <a:pt x="1649968" y="184120"/>
                  <a:pt x="1590805" y="144678"/>
                </a:cubicBezTo>
                <a:cubicBezTo>
                  <a:pt x="1537382" y="109063"/>
                  <a:pt x="1519465" y="92630"/>
                  <a:pt x="1465545" y="69521"/>
                </a:cubicBezTo>
                <a:cubicBezTo>
                  <a:pt x="1419997" y="50000"/>
                  <a:pt x="1409975" y="57172"/>
                  <a:pt x="1352811" y="44469"/>
                </a:cubicBezTo>
                <a:cubicBezTo>
                  <a:pt x="1339922" y="41605"/>
                  <a:pt x="1328395" y="32996"/>
                  <a:pt x="1315233" y="31943"/>
                </a:cubicBezTo>
                <a:cubicBezTo>
                  <a:pt x="1223573" y="24610"/>
                  <a:pt x="1131518" y="23592"/>
                  <a:pt x="1039660" y="19417"/>
                </a:cubicBezTo>
                <a:cubicBezTo>
                  <a:pt x="890804" y="-5392"/>
                  <a:pt x="909961" y="-7532"/>
                  <a:pt x="676405" y="19417"/>
                </a:cubicBezTo>
                <a:cubicBezTo>
                  <a:pt x="661450" y="21143"/>
                  <a:pt x="651353" y="36118"/>
                  <a:pt x="638827" y="44469"/>
                </a:cubicBezTo>
                <a:cubicBezTo>
                  <a:pt x="630476" y="56995"/>
                  <a:pt x="623777" y="70796"/>
                  <a:pt x="613775" y="82048"/>
                </a:cubicBezTo>
                <a:cubicBezTo>
                  <a:pt x="590237" y="108528"/>
                  <a:pt x="558271" y="127725"/>
                  <a:pt x="538619" y="157204"/>
                </a:cubicBezTo>
                <a:lnTo>
                  <a:pt x="488515" y="232360"/>
                </a:lnTo>
                <a:cubicBezTo>
                  <a:pt x="416719" y="340053"/>
                  <a:pt x="502797" y="203796"/>
                  <a:pt x="450937" y="307516"/>
                </a:cubicBezTo>
                <a:cubicBezTo>
                  <a:pt x="444204" y="320981"/>
                  <a:pt x="425885" y="345094"/>
                  <a:pt x="425885" y="345094"/>
                </a:cubicBez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14160" y="4572000"/>
            <a:ext cx="188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dirty="0" smtClean="0"/>
              <a:t> = 72</a:t>
            </a:r>
          </a:p>
          <a:p>
            <a:pPr algn="ctr"/>
            <a:r>
              <a:rPr lang="en-US" dirty="0" smtClean="0"/>
              <a:t>y = 94</a:t>
            </a:r>
          </a:p>
          <a:p>
            <a:pPr algn="ctr"/>
            <a:r>
              <a:rPr lang="en-US" dirty="0" smtClean="0"/>
              <a:t>time = 192332123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546343" y="387272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94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3382027" y="4384110"/>
            <a:ext cx="3469710" cy="413922"/>
          </a:xfrm>
          <a:custGeom>
            <a:avLst/>
            <a:gdLst>
              <a:gd name="connsiteX0" fmla="*/ 0 w 3469710"/>
              <a:gd name="connsiteY0" fmla="*/ 288098 h 413922"/>
              <a:gd name="connsiteX1" fmla="*/ 12526 w 3469710"/>
              <a:gd name="connsiteY1" fmla="*/ 388306 h 413922"/>
              <a:gd name="connsiteX2" fmla="*/ 50105 w 3469710"/>
              <a:gd name="connsiteY2" fmla="*/ 413358 h 413922"/>
              <a:gd name="connsiteX3" fmla="*/ 62631 w 3469710"/>
              <a:gd name="connsiteY3" fmla="*/ 375780 h 413922"/>
              <a:gd name="connsiteX4" fmla="*/ 50105 w 3469710"/>
              <a:gd name="connsiteY4" fmla="*/ 338202 h 413922"/>
              <a:gd name="connsiteX5" fmla="*/ 25052 w 3469710"/>
              <a:gd name="connsiteY5" fmla="*/ 363254 h 413922"/>
              <a:gd name="connsiteX6" fmla="*/ 50105 w 3469710"/>
              <a:gd name="connsiteY6" fmla="*/ 388306 h 413922"/>
              <a:gd name="connsiteX7" fmla="*/ 237995 w 3469710"/>
              <a:gd name="connsiteY7" fmla="*/ 363254 h 413922"/>
              <a:gd name="connsiteX8" fmla="*/ 313151 w 3469710"/>
              <a:gd name="connsiteY8" fmla="*/ 338202 h 413922"/>
              <a:gd name="connsiteX9" fmla="*/ 388307 w 3469710"/>
              <a:gd name="connsiteY9" fmla="*/ 288098 h 413922"/>
              <a:gd name="connsiteX10" fmla="*/ 438411 w 3469710"/>
              <a:gd name="connsiteY10" fmla="*/ 250520 h 413922"/>
              <a:gd name="connsiteX11" fmla="*/ 551146 w 3469710"/>
              <a:gd name="connsiteY11" fmla="*/ 200416 h 413922"/>
              <a:gd name="connsiteX12" fmla="*/ 588724 w 3469710"/>
              <a:gd name="connsiteY12" fmla="*/ 175364 h 413922"/>
              <a:gd name="connsiteX13" fmla="*/ 651354 w 3469710"/>
              <a:gd name="connsiteY13" fmla="*/ 162838 h 413922"/>
              <a:gd name="connsiteX14" fmla="*/ 751562 w 3469710"/>
              <a:gd name="connsiteY14" fmla="*/ 137786 h 413922"/>
              <a:gd name="connsiteX15" fmla="*/ 789140 w 3469710"/>
              <a:gd name="connsiteY15" fmla="*/ 125260 h 413922"/>
              <a:gd name="connsiteX16" fmla="*/ 839244 w 3469710"/>
              <a:gd name="connsiteY16" fmla="*/ 100208 h 413922"/>
              <a:gd name="connsiteX17" fmla="*/ 914400 w 3469710"/>
              <a:gd name="connsiteY17" fmla="*/ 87682 h 413922"/>
              <a:gd name="connsiteX18" fmla="*/ 1027135 w 3469710"/>
              <a:gd name="connsiteY18" fmla="*/ 62630 h 413922"/>
              <a:gd name="connsiteX19" fmla="*/ 1240077 w 3469710"/>
              <a:gd name="connsiteY19" fmla="*/ 50104 h 413922"/>
              <a:gd name="connsiteX20" fmla="*/ 1427968 w 3469710"/>
              <a:gd name="connsiteY20" fmla="*/ 37578 h 413922"/>
              <a:gd name="connsiteX21" fmla="*/ 1503124 w 3469710"/>
              <a:gd name="connsiteY21" fmla="*/ 25052 h 413922"/>
              <a:gd name="connsiteX22" fmla="*/ 1553228 w 3469710"/>
              <a:gd name="connsiteY22" fmla="*/ 12526 h 413922"/>
              <a:gd name="connsiteX23" fmla="*/ 1753644 w 3469710"/>
              <a:gd name="connsiteY23" fmla="*/ 0 h 413922"/>
              <a:gd name="connsiteX24" fmla="*/ 2655518 w 3469710"/>
              <a:gd name="connsiteY24" fmla="*/ 12526 h 413922"/>
              <a:gd name="connsiteX25" fmla="*/ 2743200 w 3469710"/>
              <a:gd name="connsiteY25" fmla="*/ 37578 h 413922"/>
              <a:gd name="connsiteX26" fmla="*/ 2793305 w 3469710"/>
              <a:gd name="connsiteY26" fmla="*/ 50104 h 413922"/>
              <a:gd name="connsiteX27" fmla="*/ 2830883 w 3469710"/>
              <a:gd name="connsiteY27" fmla="*/ 62630 h 413922"/>
              <a:gd name="connsiteX28" fmla="*/ 2931091 w 3469710"/>
              <a:gd name="connsiteY28" fmla="*/ 87682 h 413922"/>
              <a:gd name="connsiteX29" fmla="*/ 2981195 w 3469710"/>
              <a:gd name="connsiteY29" fmla="*/ 100208 h 413922"/>
              <a:gd name="connsiteX30" fmla="*/ 3043825 w 3469710"/>
              <a:gd name="connsiteY30" fmla="*/ 112734 h 413922"/>
              <a:gd name="connsiteX31" fmla="*/ 3156559 w 3469710"/>
              <a:gd name="connsiteY31" fmla="*/ 137786 h 413922"/>
              <a:gd name="connsiteX32" fmla="*/ 3256768 w 3469710"/>
              <a:gd name="connsiteY32" fmla="*/ 150312 h 413922"/>
              <a:gd name="connsiteX33" fmla="*/ 3306872 w 3469710"/>
              <a:gd name="connsiteY33" fmla="*/ 162838 h 413922"/>
              <a:gd name="connsiteX34" fmla="*/ 3344450 w 3469710"/>
              <a:gd name="connsiteY34" fmla="*/ 175364 h 413922"/>
              <a:gd name="connsiteX35" fmla="*/ 3469710 w 3469710"/>
              <a:gd name="connsiteY35" fmla="*/ 200416 h 413922"/>
              <a:gd name="connsiteX36" fmla="*/ 3457184 w 3469710"/>
              <a:gd name="connsiteY36" fmla="*/ 150312 h 413922"/>
              <a:gd name="connsiteX37" fmla="*/ 3369502 w 3469710"/>
              <a:gd name="connsiteY37" fmla="*/ 50104 h 413922"/>
              <a:gd name="connsiteX38" fmla="*/ 3419606 w 3469710"/>
              <a:gd name="connsiteY38" fmla="*/ 125260 h 413922"/>
              <a:gd name="connsiteX39" fmla="*/ 3444658 w 3469710"/>
              <a:gd name="connsiteY39" fmla="*/ 162838 h 413922"/>
              <a:gd name="connsiteX40" fmla="*/ 3457184 w 3469710"/>
              <a:gd name="connsiteY40" fmla="*/ 200416 h 413922"/>
              <a:gd name="connsiteX41" fmla="*/ 3432132 w 3469710"/>
              <a:gd name="connsiteY41" fmla="*/ 237994 h 413922"/>
              <a:gd name="connsiteX42" fmla="*/ 3382028 w 3469710"/>
              <a:gd name="connsiteY42" fmla="*/ 250520 h 413922"/>
              <a:gd name="connsiteX43" fmla="*/ 3344450 w 3469710"/>
              <a:gd name="connsiteY43" fmla="*/ 263046 h 413922"/>
              <a:gd name="connsiteX44" fmla="*/ 3256768 w 3469710"/>
              <a:gd name="connsiteY44" fmla="*/ 313150 h 4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9710" h="413922">
                <a:moveTo>
                  <a:pt x="0" y="288098"/>
                </a:moveTo>
                <a:cubicBezTo>
                  <a:pt x="4175" y="321501"/>
                  <a:pt x="24" y="357051"/>
                  <a:pt x="12526" y="388306"/>
                </a:cubicBezTo>
                <a:cubicBezTo>
                  <a:pt x="18117" y="402284"/>
                  <a:pt x="35500" y="417009"/>
                  <a:pt x="50105" y="413358"/>
                </a:cubicBezTo>
                <a:cubicBezTo>
                  <a:pt x="62914" y="410156"/>
                  <a:pt x="58456" y="388306"/>
                  <a:pt x="62631" y="375780"/>
                </a:cubicBezTo>
                <a:cubicBezTo>
                  <a:pt x="58456" y="363254"/>
                  <a:pt x="62631" y="342377"/>
                  <a:pt x="50105" y="338202"/>
                </a:cubicBezTo>
                <a:cubicBezTo>
                  <a:pt x="38901" y="334467"/>
                  <a:pt x="25052" y="351444"/>
                  <a:pt x="25052" y="363254"/>
                </a:cubicBezTo>
                <a:lnTo>
                  <a:pt x="50105" y="388306"/>
                </a:lnTo>
                <a:cubicBezTo>
                  <a:pt x="144277" y="379745"/>
                  <a:pt x="165830" y="384903"/>
                  <a:pt x="237995" y="363254"/>
                </a:cubicBezTo>
                <a:cubicBezTo>
                  <a:pt x="263288" y="355666"/>
                  <a:pt x="291179" y="352850"/>
                  <a:pt x="313151" y="338202"/>
                </a:cubicBezTo>
                <a:cubicBezTo>
                  <a:pt x="338203" y="321501"/>
                  <a:pt x="364220" y="306163"/>
                  <a:pt x="388307" y="288098"/>
                </a:cubicBezTo>
                <a:cubicBezTo>
                  <a:pt x="405008" y="275572"/>
                  <a:pt x="420708" y="261585"/>
                  <a:pt x="438411" y="250520"/>
                </a:cubicBezTo>
                <a:cubicBezTo>
                  <a:pt x="491540" y="217315"/>
                  <a:pt x="491753" y="230112"/>
                  <a:pt x="551146" y="200416"/>
                </a:cubicBezTo>
                <a:cubicBezTo>
                  <a:pt x="564611" y="193684"/>
                  <a:pt x="574628" y="180650"/>
                  <a:pt x="588724" y="175364"/>
                </a:cubicBezTo>
                <a:cubicBezTo>
                  <a:pt x="608659" y="167889"/>
                  <a:pt x="630609" y="167625"/>
                  <a:pt x="651354" y="162838"/>
                </a:cubicBezTo>
                <a:cubicBezTo>
                  <a:pt x="684903" y="155096"/>
                  <a:pt x="718898" y="148674"/>
                  <a:pt x="751562" y="137786"/>
                </a:cubicBezTo>
                <a:cubicBezTo>
                  <a:pt x="764088" y="133611"/>
                  <a:pt x="777004" y="130461"/>
                  <a:pt x="789140" y="125260"/>
                </a:cubicBezTo>
                <a:cubicBezTo>
                  <a:pt x="806303" y="117904"/>
                  <a:pt x="821359" y="105574"/>
                  <a:pt x="839244" y="100208"/>
                </a:cubicBezTo>
                <a:cubicBezTo>
                  <a:pt x="863570" y="92910"/>
                  <a:pt x="889607" y="93192"/>
                  <a:pt x="914400" y="87682"/>
                </a:cubicBezTo>
                <a:cubicBezTo>
                  <a:pt x="999718" y="68722"/>
                  <a:pt x="893470" y="74253"/>
                  <a:pt x="1027135" y="62630"/>
                </a:cubicBezTo>
                <a:cubicBezTo>
                  <a:pt x="1097971" y="56470"/>
                  <a:pt x="1169112" y="54539"/>
                  <a:pt x="1240077" y="50104"/>
                </a:cubicBezTo>
                <a:lnTo>
                  <a:pt x="1427968" y="37578"/>
                </a:lnTo>
                <a:cubicBezTo>
                  <a:pt x="1453020" y="33403"/>
                  <a:pt x="1478220" y="30033"/>
                  <a:pt x="1503124" y="25052"/>
                </a:cubicBezTo>
                <a:cubicBezTo>
                  <a:pt x="1520005" y="21676"/>
                  <a:pt x="1536098" y="14239"/>
                  <a:pt x="1553228" y="12526"/>
                </a:cubicBezTo>
                <a:cubicBezTo>
                  <a:pt x="1619831" y="5866"/>
                  <a:pt x="1686839" y="4175"/>
                  <a:pt x="1753644" y="0"/>
                </a:cubicBezTo>
                <a:lnTo>
                  <a:pt x="2655518" y="12526"/>
                </a:lnTo>
                <a:cubicBezTo>
                  <a:pt x="2677084" y="13094"/>
                  <a:pt x="2721002" y="31236"/>
                  <a:pt x="2743200" y="37578"/>
                </a:cubicBezTo>
                <a:cubicBezTo>
                  <a:pt x="2759753" y="42307"/>
                  <a:pt x="2776752" y="45375"/>
                  <a:pt x="2793305" y="50104"/>
                </a:cubicBezTo>
                <a:cubicBezTo>
                  <a:pt x="2806001" y="53731"/>
                  <a:pt x="2818145" y="59156"/>
                  <a:pt x="2830883" y="62630"/>
                </a:cubicBezTo>
                <a:cubicBezTo>
                  <a:pt x="2864100" y="71689"/>
                  <a:pt x="2897688" y="79331"/>
                  <a:pt x="2931091" y="87682"/>
                </a:cubicBezTo>
                <a:cubicBezTo>
                  <a:pt x="2947792" y="91857"/>
                  <a:pt x="2964314" y="96832"/>
                  <a:pt x="2981195" y="100208"/>
                </a:cubicBezTo>
                <a:cubicBezTo>
                  <a:pt x="3002072" y="104383"/>
                  <a:pt x="3023042" y="108116"/>
                  <a:pt x="3043825" y="112734"/>
                </a:cubicBezTo>
                <a:cubicBezTo>
                  <a:pt x="3099930" y="125202"/>
                  <a:pt x="3095169" y="128341"/>
                  <a:pt x="3156559" y="137786"/>
                </a:cubicBezTo>
                <a:cubicBezTo>
                  <a:pt x="3189831" y="142905"/>
                  <a:pt x="3223365" y="146137"/>
                  <a:pt x="3256768" y="150312"/>
                </a:cubicBezTo>
                <a:cubicBezTo>
                  <a:pt x="3273469" y="154487"/>
                  <a:pt x="3290319" y="158109"/>
                  <a:pt x="3306872" y="162838"/>
                </a:cubicBezTo>
                <a:cubicBezTo>
                  <a:pt x="3319568" y="166465"/>
                  <a:pt x="3331585" y="172395"/>
                  <a:pt x="3344450" y="175364"/>
                </a:cubicBezTo>
                <a:cubicBezTo>
                  <a:pt x="3385940" y="184939"/>
                  <a:pt x="3469710" y="200416"/>
                  <a:pt x="3469710" y="200416"/>
                </a:cubicBezTo>
                <a:cubicBezTo>
                  <a:pt x="3465535" y="183715"/>
                  <a:pt x="3464883" y="165710"/>
                  <a:pt x="3457184" y="150312"/>
                </a:cubicBezTo>
                <a:cubicBezTo>
                  <a:pt x="3420650" y="77244"/>
                  <a:pt x="3421172" y="84551"/>
                  <a:pt x="3369502" y="50104"/>
                </a:cubicBezTo>
                <a:lnTo>
                  <a:pt x="3419606" y="125260"/>
                </a:lnTo>
                <a:cubicBezTo>
                  <a:pt x="3427957" y="137786"/>
                  <a:pt x="3439897" y="148556"/>
                  <a:pt x="3444658" y="162838"/>
                </a:cubicBezTo>
                <a:lnTo>
                  <a:pt x="3457184" y="200416"/>
                </a:lnTo>
                <a:cubicBezTo>
                  <a:pt x="3448833" y="212942"/>
                  <a:pt x="3444658" y="229643"/>
                  <a:pt x="3432132" y="237994"/>
                </a:cubicBezTo>
                <a:cubicBezTo>
                  <a:pt x="3417808" y="247543"/>
                  <a:pt x="3398581" y="245791"/>
                  <a:pt x="3382028" y="250520"/>
                </a:cubicBezTo>
                <a:cubicBezTo>
                  <a:pt x="3369332" y="254147"/>
                  <a:pt x="3355992" y="256634"/>
                  <a:pt x="3344450" y="263046"/>
                </a:cubicBezTo>
                <a:cubicBezTo>
                  <a:pt x="3250094" y="315466"/>
                  <a:pt x="3301584" y="313150"/>
                  <a:pt x="3256768" y="3131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5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Canvas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70"/>
            <a:ext cx="4146115" cy="3077680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mousePressed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6613" y="544882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obj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7655" y="534861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407079" y="2141951"/>
            <a:ext cx="2918822" cy="3533593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8701" y="46617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79743" y="4561562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94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776581" y="4264484"/>
            <a:ext cx="1916482" cy="1622904"/>
          </a:xfrm>
          <a:custGeom>
            <a:avLst/>
            <a:gdLst>
              <a:gd name="connsiteX0" fmla="*/ 513567 w 1916482"/>
              <a:gd name="connsiteY0" fmla="*/ 269938 h 1622904"/>
              <a:gd name="connsiteX1" fmla="*/ 313151 w 1916482"/>
              <a:gd name="connsiteY1" fmla="*/ 294990 h 1622904"/>
              <a:gd name="connsiteX2" fmla="*/ 263046 w 1916482"/>
              <a:gd name="connsiteY2" fmla="*/ 307516 h 1622904"/>
              <a:gd name="connsiteX3" fmla="*/ 162838 w 1916482"/>
              <a:gd name="connsiteY3" fmla="*/ 370146 h 1622904"/>
              <a:gd name="connsiteX4" fmla="*/ 125260 w 1916482"/>
              <a:gd name="connsiteY4" fmla="*/ 395198 h 1622904"/>
              <a:gd name="connsiteX5" fmla="*/ 62630 w 1916482"/>
              <a:gd name="connsiteY5" fmla="*/ 482880 h 1622904"/>
              <a:gd name="connsiteX6" fmla="*/ 37578 w 1916482"/>
              <a:gd name="connsiteY6" fmla="*/ 532984 h 1622904"/>
              <a:gd name="connsiteX7" fmla="*/ 0 w 1916482"/>
              <a:gd name="connsiteY7" fmla="*/ 608141 h 1622904"/>
              <a:gd name="connsiteX8" fmla="*/ 25052 w 1916482"/>
              <a:gd name="connsiteY8" fmla="*/ 1071604 h 1622904"/>
              <a:gd name="connsiteX9" fmla="*/ 37578 w 1916482"/>
              <a:gd name="connsiteY9" fmla="*/ 1121708 h 1622904"/>
              <a:gd name="connsiteX10" fmla="*/ 75156 w 1916482"/>
              <a:gd name="connsiteY10" fmla="*/ 1184338 h 1622904"/>
              <a:gd name="connsiteX11" fmla="*/ 137786 w 1916482"/>
              <a:gd name="connsiteY11" fmla="*/ 1322124 h 1622904"/>
              <a:gd name="connsiteX12" fmla="*/ 175364 w 1916482"/>
              <a:gd name="connsiteY12" fmla="*/ 1372228 h 1622904"/>
              <a:gd name="connsiteX13" fmla="*/ 300624 w 1916482"/>
              <a:gd name="connsiteY13" fmla="*/ 1547593 h 1622904"/>
              <a:gd name="connsiteX14" fmla="*/ 400833 w 1916482"/>
              <a:gd name="connsiteY14" fmla="*/ 1622749 h 1622904"/>
              <a:gd name="connsiteX15" fmla="*/ 526093 w 1916482"/>
              <a:gd name="connsiteY15" fmla="*/ 1610223 h 1622904"/>
              <a:gd name="connsiteX16" fmla="*/ 576197 w 1916482"/>
              <a:gd name="connsiteY16" fmla="*/ 1597697 h 1622904"/>
              <a:gd name="connsiteX17" fmla="*/ 789140 w 1916482"/>
              <a:gd name="connsiteY17" fmla="*/ 1610223 h 1622904"/>
              <a:gd name="connsiteX18" fmla="*/ 839244 w 1916482"/>
              <a:gd name="connsiteY18" fmla="*/ 1622749 h 1622904"/>
              <a:gd name="connsiteX19" fmla="*/ 1415441 w 1916482"/>
              <a:gd name="connsiteY19" fmla="*/ 1610223 h 1622904"/>
              <a:gd name="connsiteX20" fmla="*/ 1478071 w 1916482"/>
              <a:gd name="connsiteY20" fmla="*/ 1572645 h 1622904"/>
              <a:gd name="connsiteX21" fmla="*/ 1565753 w 1916482"/>
              <a:gd name="connsiteY21" fmla="*/ 1497489 h 1622904"/>
              <a:gd name="connsiteX22" fmla="*/ 1603331 w 1916482"/>
              <a:gd name="connsiteY22" fmla="*/ 1472437 h 1622904"/>
              <a:gd name="connsiteX23" fmla="*/ 1653435 w 1916482"/>
              <a:gd name="connsiteY23" fmla="*/ 1397280 h 1622904"/>
              <a:gd name="connsiteX24" fmla="*/ 1741118 w 1916482"/>
              <a:gd name="connsiteY24" fmla="*/ 1309598 h 1622904"/>
              <a:gd name="connsiteX25" fmla="*/ 1803748 w 1916482"/>
              <a:gd name="connsiteY25" fmla="*/ 1246968 h 1622904"/>
              <a:gd name="connsiteX26" fmla="*/ 1853852 w 1916482"/>
              <a:gd name="connsiteY26" fmla="*/ 1171812 h 1622904"/>
              <a:gd name="connsiteX27" fmla="*/ 1878904 w 1916482"/>
              <a:gd name="connsiteY27" fmla="*/ 1134234 h 1622904"/>
              <a:gd name="connsiteX28" fmla="*/ 1916482 w 1916482"/>
              <a:gd name="connsiteY28" fmla="*/ 1021500 h 1622904"/>
              <a:gd name="connsiteX29" fmla="*/ 1903956 w 1916482"/>
              <a:gd name="connsiteY29" fmla="*/ 883713 h 1622904"/>
              <a:gd name="connsiteX30" fmla="*/ 1866378 w 1916482"/>
              <a:gd name="connsiteY30" fmla="*/ 833609 h 1622904"/>
              <a:gd name="connsiteX31" fmla="*/ 1828800 w 1916482"/>
              <a:gd name="connsiteY31" fmla="*/ 770979 h 1622904"/>
              <a:gd name="connsiteX32" fmla="*/ 1803748 w 1916482"/>
              <a:gd name="connsiteY32" fmla="*/ 720875 h 1622904"/>
              <a:gd name="connsiteX33" fmla="*/ 1778696 w 1916482"/>
              <a:gd name="connsiteY33" fmla="*/ 620667 h 1622904"/>
              <a:gd name="connsiteX34" fmla="*/ 1766170 w 1916482"/>
              <a:gd name="connsiteY34" fmla="*/ 307516 h 1622904"/>
              <a:gd name="connsiteX35" fmla="*/ 1590805 w 1916482"/>
              <a:gd name="connsiteY35" fmla="*/ 144678 h 1622904"/>
              <a:gd name="connsiteX36" fmla="*/ 1465545 w 1916482"/>
              <a:gd name="connsiteY36" fmla="*/ 69521 h 1622904"/>
              <a:gd name="connsiteX37" fmla="*/ 1352811 w 1916482"/>
              <a:gd name="connsiteY37" fmla="*/ 44469 h 1622904"/>
              <a:gd name="connsiteX38" fmla="*/ 1315233 w 1916482"/>
              <a:gd name="connsiteY38" fmla="*/ 31943 h 1622904"/>
              <a:gd name="connsiteX39" fmla="*/ 1039660 w 1916482"/>
              <a:gd name="connsiteY39" fmla="*/ 19417 h 1622904"/>
              <a:gd name="connsiteX40" fmla="*/ 676405 w 1916482"/>
              <a:gd name="connsiteY40" fmla="*/ 19417 h 1622904"/>
              <a:gd name="connsiteX41" fmla="*/ 638827 w 1916482"/>
              <a:gd name="connsiteY41" fmla="*/ 44469 h 1622904"/>
              <a:gd name="connsiteX42" fmla="*/ 613775 w 1916482"/>
              <a:gd name="connsiteY42" fmla="*/ 82048 h 1622904"/>
              <a:gd name="connsiteX43" fmla="*/ 538619 w 1916482"/>
              <a:gd name="connsiteY43" fmla="*/ 157204 h 1622904"/>
              <a:gd name="connsiteX44" fmla="*/ 488515 w 1916482"/>
              <a:gd name="connsiteY44" fmla="*/ 232360 h 1622904"/>
              <a:gd name="connsiteX45" fmla="*/ 450937 w 1916482"/>
              <a:gd name="connsiteY45" fmla="*/ 307516 h 1622904"/>
              <a:gd name="connsiteX46" fmla="*/ 425885 w 1916482"/>
              <a:gd name="connsiteY46" fmla="*/ 345094 h 16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16482" h="1622904">
                <a:moveTo>
                  <a:pt x="513567" y="269938"/>
                </a:moveTo>
                <a:cubicBezTo>
                  <a:pt x="395573" y="299437"/>
                  <a:pt x="536440" y="267079"/>
                  <a:pt x="313151" y="294990"/>
                </a:cubicBezTo>
                <a:cubicBezTo>
                  <a:pt x="296068" y="297125"/>
                  <a:pt x="279748" y="303341"/>
                  <a:pt x="263046" y="307516"/>
                </a:cubicBezTo>
                <a:cubicBezTo>
                  <a:pt x="184573" y="346752"/>
                  <a:pt x="238720" y="315944"/>
                  <a:pt x="162838" y="370146"/>
                </a:cubicBezTo>
                <a:cubicBezTo>
                  <a:pt x="150588" y="378896"/>
                  <a:pt x="135905" y="384553"/>
                  <a:pt x="125260" y="395198"/>
                </a:cubicBezTo>
                <a:cubicBezTo>
                  <a:pt x="116298" y="404160"/>
                  <a:pt x="72113" y="466285"/>
                  <a:pt x="62630" y="482880"/>
                </a:cubicBezTo>
                <a:cubicBezTo>
                  <a:pt x="53366" y="499092"/>
                  <a:pt x="46842" y="516772"/>
                  <a:pt x="37578" y="532984"/>
                </a:cubicBezTo>
                <a:cubicBezTo>
                  <a:pt x="-1273" y="600973"/>
                  <a:pt x="22965" y="539245"/>
                  <a:pt x="0" y="608141"/>
                </a:cubicBezTo>
                <a:cubicBezTo>
                  <a:pt x="8351" y="762629"/>
                  <a:pt x="13762" y="917303"/>
                  <a:pt x="25052" y="1071604"/>
                </a:cubicBezTo>
                <a:cubicBezTo>
                  <a:pt x="26308" y="1088773"/>
                  <a:pt x="30586" y="1105976"/>
                  <a:pt x="37578" y="1121708"/>
                </a:cubicBezTo>
                <a:cubicBezTo>
                  <a:pt x="47466" y="1143956"/>
                  <a:pt x="65081" y="1162174"/>
                  <a:pt x="75156" y="1184338"/>
                </a:cubicBezTo>
                <a:cubicBezTo>
                  <a:pt x="132123" y="1309666"/>
                  <a:pt x="64295" y="1211888"/>
                  <a:pt x="137786" y="1322124"/>
                </a:cubicBezTo>
                <a:cubicBezTo>
                  <a:pt x="149366" y="1339494"/>
                  <a:pt x="163784" y="1354858"/>
                  <a:pt x="175364" y="1372228"/>
                </a:cubicBezTo>
                <a:cubicBezTo>
                  <a:pt x="213739" y="1429790"/>
                  <a:pt x="244332" y="1505374"/>
                  <a:pt x="300624" y="1547593"/>
                </a:cubicBezTo>
                <a:lnTo>
                  <a:pt x="400833" y="1622749"/>
                </a:lnTo>
                <a:cubicBezTo>
                  <a:pt x="442586" y="1618574"/>
                  <a:pt x="484553" y="1616157"/>
                  <a:pt x="526093" y="1610223"/>
                </a:cubicBezTo>
                <a:cubicBezTo>
                  <a:pt x="543135" y="1607788"/>
                  <a:pt x="558982" y="1597697"/>
                  <a:pt x="576197" y="1597697"/>
                </a:cubicBezTo>
                <a:cubicBezTo>
                  <a:pt x="647301" y="1597697"/>
                  <a:pt x="718159" y="1606048"/>
                  <a:pt x="789140" y="1610223"/>
                </a:cubicBezTo>
                <a:cubicBezTo>
                  <a:pt x="805841" y="1614398"/>
                  <a:pt x="822029" y="1622749"/>
                  <a:pt x="839244" y="1622749"/>
                </a:cubicBezTo>
                <a:cubicBezTo>
                  <a:pt x="1031355" y="1622749"/>
                  <a:pt x="1223918" y="1625244"/>
                  <a:pt x="1415441" y="1610223"/>
                </a:cubicBezTo>
                <a:cubicBezTo>
                  <a:pt x="1439713" y="1608319"/>
                  <a:pt x="1457814" y="1586150"/>
                  <a:pt x="1478071" y="1572645"/>
                </a:cubicBezTo>
                <a:cubicBezTo>
                  <a:pt x="1571892" y="1510098"/>
                  <a:pt x="1488343" y="1561998"/>
                  <a:pt x="1565753" y="1497489"/>
                </a:cubicBezTo>
                <a:cubicBezTo>
                  <a:pt x="1577318" y="1487851"/>
                  <a:pt x="1590805" y="1480788"/>
                  <a:pt x="1603331" y="1472437"/>
                </a:cubicBezTo>
                <a:cubicBezTo>
                  <a:pt x="1620032" y="1447385"/>
                  <a:pt x="1632145" y="1418570"/>
                  <a:pt x="1653435" y="1397280"/>
                </a:cubicBezTo>
                <a:cubicBezTo>
                  <a:pt x="1682663" y="1368053"/>
                  <a:pt x="1718190" y="1343990"/>
                  <a:pt x="1741118" y="1309598"/>
                </a:cubicBezTo>
                <a:cubicBezTo>
                  <a:pt x="1774521" y="1259494"/>
                  <a:pt x="1753644" y="1280371"/>
                  <a:pt x="1803748" y="1246968"/>
                </a:cubicBezTo>
                <a:lnTo>
                  <a:pt x="1853852" y="1171812"/>
                </a:lnTo>
                <a:cubicBezTo>
                  <a:pt x="1862203" y="1159286"/>
                  <a:pt x="1874143" y="1148516"/>
                  <a:pt x="1878904" y="1134234"/>
                </a:cubicBezTo>
                <a:lnTo>
                  <a:pt x="1916482" y="1021500"/>
                </a:lnTo>
                <a:cubicBezTo>
                  <a:pt x="1912307" y="975571"/>
                  <a:pt x="1915839" y="928274"/>
                  <a:pt x="1903956" y="883713"/>
                </a:cubicBezTo>
                <a:cubicBezTo>
                  <a:pt x="1898577" y="863541"/>
                  <a:pt x="1877958" y="850979"/>
                  <a:pt x="1866378" y="833609"/>
                </a:cubicBezTo>
                <a:cubicBezTo>
                  <a:pt x="1852873" y="813352"/>
                  <a:pt x="1840624" y="792261"/>
                  <a:pt x="1828800" y="770979"/>
                </a:cubicBezTo>
                <a:cubicBezTo>
                  <a:pt x="1819732" y="754656"/>
                  <a:pt x="1809653" y="738589"/>
                  <a:pt x="1803748" y="720875"/>
                </a:cubicBezTo>
                <a:cubicBezTo>
                  <a:pt x="1792860" y="688211"/>
                  <a:pt x="1778696" y="620667"/>
                  <a:pt x="1778696" y="620667"/>
                </a:cubicBezTo>
                <a:cubicBezTo>
                  <a:pt x="1774521" y="516283"/>
                  <a:pt x="1787847" y="409709"/>
                  <a:pt x="1766170" y="307516"/>
                </a:cubicBezTo>
                <a:cubicBezTo>
                  <a:pt x="1748419" y="223831"/>
                  <a:pt x="1649968" y="184120"/>
                  <a:pt x="1590805" y="144678"/>
                </a:cubicBezTo>
                <a:cubicBezTo>
                  <a:pt x="1537382" y="109063"/>
                  <a:pt x="1519465" y="92630"/>
                  <a:pt x="1465545" y="69521"/>
                </a:cubicBezTo>
                <a:cubicBezTo>
                  <a:pt x="1419997" y="50000"/>
                  <a:pt x="1409975" y="57172"/>
                  <a:pt x="1352811" y="44469"/>
                </a:cubicBezTo>
                <a:cubicBezTo>
                  <a:pt x="1339922" y="41605"/>
                  <a:pt x="1328395" y="32996"/>
                  <a:pt x="1315233" y="31943"/>
                </a:cubicBezTo>
                <a:cubicBezTo>
                  <a:pt x="1223573" y="24610"/>
                  <a:pt x="1131518" y="23592"/>
                  <a:pt x="1039660" y="19417"/>
                </a:cubicBezTo>
                <a:cubicBezTo>
                  <a:pt x="890804" y="-5392"/>
                  <a:pt x="909961" y="-7532"/>
                  <a:pt x="676405" y="19417"/>
                </a:cubicBezTo>
                <a:cubicBezTo>
                  <a:pt x="661450" y="21143"/>
                  <a:pt x="651353" y="36118"/>
                  <a:pt x="638827" y="44469"/>
                </a:cubicBezTo>
                <a:cubicBezTo>
                  <a:pt x="630476" y="56995"/>
                  <a:pt x="623777" y="70796"/>
                  <a:pt x="613775" y="82048"/>
                </a:cubicBezTo>
                <a:cubicBezTo>
                  <a:pt x="590237" y="108528"/>
                  <a:pt x="558271" y="127725"/>
                  <a:pt x="538619" y="157204"/>
                </a:cubicBezTo>
                <a:lnTo>
                  <a:pt x="488515" y="232360"/>
                </a:lnTo>
                <a:cubicBezTo>
                  <a:pt x="416719" y="340053"/>
                  <a:pt x="502797" y="203796"/>
                  <a:pt x="450937" y="307516"/>
                </a:cubicBezTo>
                <a:cubicBezTo>
                  <a:pt x="444204" y="320981"/>
                  <a:pt x="425885" y="345094"/>
                  <a:pt x="425885" y="345094"/>
                </a:cubicBez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14160" y="4572000"/>
            <a:ext cx="188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</a:t>
            </a:r>
            <a:r>
              <a:rPr lang="en-US" dirty="0" smtClean="0"/>
              <a:t> = 72</a:t>
            </a:r>
          </a:p>
          <a:p>
            <a:pPr algn="ctr"/>
            <a:r>
              <a:rPr lang="en-US" dirty="0" smtClean="0"/>
              <a:t>y = 94</a:t>
            </a:r>
          </a:p>
          <a:p>
            <a:pPr algn="ctr"/>
            <a:r>
              <a:rPr lang="en-US" dirty="0" smtClean="0"/>
              <a:t>time = 192332123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546343" y="387272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94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3382027" y="4384110"/>
            <a:ext cx="3469710" cy="413922"/>
          </a:xfrm>
          <a:custGeom>
            <a:avLst/>
            <a:gdLst>
              <a:gd name="connsiteX0" fmla="*/ 0 w 3469710"/>
              <a:gd name="connsiteY0" fmla="*/ 288098 h 413922"/>
              <a:gd name="connsiteX1" fmla="*/ 12526 w 3469710"/>
              <a:gd name="connsiteY1" fmla="*/ 388306 h 413922"/>
              <a:gd name="connsiteX2" fmla="*/ 50105 w 3469710"/>
              <a:gd name="connsiteY2" fmla="*/ 413358 h 413922"/>
              <a:gd name="connsiteX3" fmla="*/ 62631 w 3469710"/>
              <a:gd name="connsiteY3" fmla="*/ 375780 h 413922"/>
              <a:gd name="connsiteX4" fmla="*/ 50105 w 3469710"/>
              <a:gd name="connsiteY4" fmla="*/ 338202 h 413922"/>
              <a:gd name="connsiteX5" fmla="*/ 25052 w 3469710"/>
              <a:gd name="connsiteY5" fmla="*/ 363254 h 413922"/>
              <a:gd name="connsiteX6" fmla="*/ 50105 w 3469710"/>
              <a:gd name="connsiteY6" fmla="*/ 388306 h 413922"/>
              <a:gd name="connsiteX7" fmla="*/ 237995 w 3469710"/>
              <a:gd name="connsiteY7" fmla="*/ 363254 h 413922"/>
              <a:gd name="connsiteX8" fmla="*/ 313151 w 3469710"/>
              <a:gd name="connsiteY8" fmla="*/ 338202 h 413922"/>
              <a:gd name="connsiteX9" fmla="*/ 388307 w 3469710"/>
              <a:gd name="connsiteY9" fmla="*/ 288098 h 413922"/>
              <a:gd name="connsiteX10" fmla="*/ 438411 w 3469710"/>
              <a:gd name="connsiteY10" fmla="*/ 250520 h 413922"/>
              <a:gd name="connsiteX11" fmla="*/ 551146 w 3469710"/>
              <a:gd name="connsiteY11" fmla="*/ 200416 h 413922"/>
              <a:gd name="connsiteX12" fmla="*/ 588724 w 3469710"/>
              <a:gd name="connsiteY12" fmla="*/ 175364 h 413922"/>
              <a:gd name="connsiteX13" fmla="*/ 651354 w 3469710"/>
              <a:gd name="connsiteY13" fmla="*/ 162838 h 413922"/>
              <a:gd name="connsiteX14" fmla="*/ 751562 w 3469710"/>
              <a:gd name="connsiteY14" fmla="*/ 137786 h 413922"/>
              <a:gd name="connsiteX15" fmla="*/ 789140 w 3469710"/>
              <a:gd name="connsiteY15" fmla="*/ 125260 h 413922"/>
              <a:gd name="connsiteX16" fmla="*/ 839244 w 3469710"/>
              <a:gd name="connsiteY16" fmla="*/ 100208 h 413922"/>
              <a:gd name="connsiteX17" fmla="*/ 914400 w 3469710"/>
              <a:gd name="connsiteY17" fmla="*/ 87682 h 413922"/>
              <a:gd name="connsiteX18" fmla="*/ 1027135 w 3469710"/>
              <a:gd name="connsiteY18" fmla="*/ 62630 h 413922"/>
              <a:gd name="connsiteX19" fmla="*/ 1240077 w 3469710"/>
              <a:gd name="connsiteY19" fmla="*/ 50104 h 413922"/>
              <a:gd name="connsiteX20" fmla="*/ 1427968 w 3469710"/>
              <a:gd name="connsiteY20" fmla="*/ 37578 h 413922"/>
              <a:gd name="connsiteX21" fmla="*/ 1503124 w 3469710"/>
              <a:gd name="connsiteY21" fmla="*/ 25052 h 413922"/>
              <a:gd name="connsiteX22" fmla="*/ 1553228 w 3469710"/>
              <a:gd name="connsiteY22" fmla="*/ 12526 h 413922"/>
              <a:gd name="connsiteX23" fmla="*/ 1753644 w 3469710"/>
              <a:gd name="connsiteY23" fmla="*/ 0 h 413922"/>
              <a:gd name="connsiteX24" fmla="*/ 2655518 w 3469710"/>
              <a:gd name="connsiteY24" fmla="*/ 12526 h 413922"/>
              <a:gd name="connsiteX25" fmla="*/ 2743200 w 3469710"/>
              <a:gd name="connsiteY25" fmla="*/ 37578 h 413922"/>
              <a:gd name="connsiteX26" fmla="*/ 2793305 w 3469710"/>
              <a:gd name="connsiteY26" fmla="*/ 50104 h 413922"/>
              <a:gd name="connsiteX27" fmla="*/ 2830883 w 3469710"/>
              <a:gd name="connsiteY27" fmla="*/ 62630 h 413922"/>
              <a:gd name="connsiteX28" fmla="*/ 2931091 w 3469710"/>
              <a:gd name="connsiteY28" fmla="*/ 87682 h 413922"/>
              <a:gd name="connsiteX29" fmla="*/ 2981195 w 3469710"/>
              <a:gd name="connsiteY29" fmla="*/ 100208 h 413922"/>
              <a:gd name="connsiteX30" fmla="*/ 3043825 w 3469710"/>
              <a:gd name="connsiteY30" fmla="*/ 112734 h 413922"/>
              <a:gd name="connsiteX31" fmla="*/ 3156559 w 3469710"/>
              <a:gd name="connsiteY31" fmla="*/ 137786 h 413922"/>
              <a:gd name="connsiteX32" fmla="*/ 3256768 w 3469710"/>
              <a:gd name="connsiteY32" fmla="*/ 150312 h 413922"/>
              <a:gd name="connsiteX33" fmla="*/ 3306872 w 3469710"/>
              <a:gd name="connsiteY33" fmla="*/ 162838 h 413922"/>
              <a:gd name="connsiteX34" fmla="*/ 3344450 w 3469710"/>
              <a:gd name="connsiteY34" fmla="*/ 175364 h 413922"/>
              <a:gd name="connsiteX35" fmla="*/ 3469710 w 3469710"/>
              <a:gd name="connsiteY35" fmla="*/ 200416 h 413922"/>
              <a:gd name="connsiteX36" fmla="*/ 3457184 w 3469710"/>
              <a:gd name="connsiteY36" fmla="*/ 150312 h 413922"/>
              <a:gd name="connsiteX37" fmla="*/ 3369502 w 3469710"/>
              <a:gd name="connsiteY37" fmla="*/ 50104 h 413922"/>
              <a:gd name="connsiteX38" fmla="*/ 3419606 w 3469710"/>
              <a:gd name="connsiteY38" fmla="*/ 125260 h 413922"/>
              <a:gd name="connsiteX39" fmla="*/ 3444658 w 3469710"/>
              <a:gd name="connsiteY39" fmla="*/ 162838 h 413922"/>
              <a:gd name="connsiteX40" fmla="*/ 3457184 w 3469710"/>
              <a:gd name="connsiteY40" fmla="*/ 200416 h 413922"/>
              <a:gd name="connsiteX41" fmla="*/ 3432132 w 3469710"/>
              <a:gd name="connsiteY41" fmla="*/ 237994 h 413922"/>
              <a:gd name="connsiteX42" fmla="*/ 3382028 w 3469710"/>
              <a:gd name="connsiteY42" fmla="*/ 250520 h 413922"/>
              <a:gd name="connsiteX43" fmla="*/ 3344450 w 3469710"/>
              <a:gd name="connsiteY43" fmla="*/ 263046 h 413922"/>
              <a:gd name="connsiteX44" fmla="*/ 3256768 w 3469710"/>
              <a:gd name="connsiteY44" fmla="*/ 313150 h 4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9710" h="413922">
                <a:moveTo>
                  <a:pt x="0" y="288098"/>
                </a:moveTo>
                <a:cubicBezTo>
                  <a:pt x="4175" y="321501"/>
                  <a:pt x="24" y="357051"/>
                  <a:pt x="12526" y="388306"/>
                </a:cubicBezTo>
                <a:cubicBezTo>
                  <a:pt x="18117" y="402284"/>
                  <a:pt x="35500" y="417009"/>
                  <a:pt x="50105" y="413358"/>
                </a:cubicBezTo>
                <a:cubicBezTo>
                  <a:pt x="62914" y="410156"/>
                  <a:pt x="58456" y="388306"/>
                  <a:pt x="62631" y="375780"/>
                </a:cubicBezTo>
                <a:cubicBezTo>
                  <a:pt x="58456" y="363254"/>
                  <a:pt x="62631" y="342377"/>
                  <a:pt x="50105" y="338202"/>
                </a:cubicBezTo>
                <a:cubicBezTo>
                  <a:pt x="38901" y="334467"/>
                  <a:pt x="25052" y="351444"/>
                  <a:pt x="25052" y="363254"/>
                </a:cubicBezTo>
                <a:lnTo>
                  <a:pt x="50105" y="388306"/>
                </a:lnTo>
                <a:cubicBezTo>
                  <a:pt x="144277" y="379745"/>
                  <a:pt x="165830" y="384903"/>
                  <a:pt x="237995" y="363254"/>
                </a:cubicBezTo>
                <a:cubicBezTo>
                  <a:pt x="263288" y="355666"/>
                  <a:pt x="291179" y="352850"/>
                  <a:pt x="313151" y="338202"/>
                </a:cubicBezTo>
                <a:cubicBezTo>
                  <a:pt x="338203" y="321501"/>
                  <a:pt x="364220" y="306163"/>
                  <a:pt x="388307" y="288098"/>
                </a:cubicBezTo>
                <a:cubicBezTo>
                  <a:pt x="405008" y="275572"/>
                  <a:pt x="420708" y="261585"/>
                  <a:pt x="438411" y="250520"/>
                </a:cubicBezTo>
                <a:cubicBezTo>
                  <a:pt x="491540" y="217315"/>
                  <a:pt x="491753" y="230112"/>
                  <a:pt x="551146" y="200416"/>
                </a:cubicBezTo>
                <a:cubicBezTo>
                  <a:pt x="564611" y="193684"/>
                  <a:pt x="574628" y="180650"/>
                  <a:pt x="588724" y="175364"/>
                </a:cubicBezTo>
                <a:cubicBezTo>
                  <a:pt x="608659" y="167889"/>
                  <a:pt x="630609" y="167625"/>
                  <a:pt x="651354" y="162838"/>
                </a:cubicBezTo>
                <a:cubicBezTo>
                  <a:pt x="684903" y="155096"/>
                  <a:pt x="718898" y="148674"/>
                  <a:pt x="751562" y="137786"/>
                </a:cubicBezTo>
                <a:cubicBezTo>
                  <a:pt x="764088" y="133611"/>
                  <a:pt x="777004" y="130461"/>
                  <a:pt x="789140" y="125260"/>
                </a:cubicBezTo>
                <a:cubicBezTo>
                  <a:pt x="806303" y="117904"/>
                  <a:pt x="821359" y="105574"/>
                  <a:pt x="839244" y="100208"/>
                </a:cubicBezTo>
                <a:cubicBezTo>
                  <a:pt x="863570" y="92910"/>
                  <a:pt x="889607" y="93192"/>
                  <a:pt x="914400" y="87682"/>
                </a:cubicBezTo>
                <a:cubicBezTo>
                  <a:pt x="999718" y="68722"/>
                  <a:pt x="893470" y="74253"/>
                  <a:pt x="1027135" y="62630"/>
                </a:cubicBezTo>
                <a:cubicBezTo>
                  <a:pt x="1097971" y="56470"/>
                  <a:pt x="1169112" y="54539"/>
                  <a:pt x="1240077" y="50104"/>
                </a:cubicBezTo>
                <a:lnTo>
                  <a:pt x="1427968" y="37578"/>
                </a:lnTo>
                <a:cubicBezTo>
                  <a:pt x="1453020" y="33403"/>
                  <a:pt x="1478220" y="30033"/>
                  <a:pt x="1503124" y="25052"/>
                </a:cubicBezTo>
                <a:cubicBezTo>
                  <a:pt x="1520005" y="21676"/>
                  <a:pt x="1536098" y="14239"/>
                  <a:pt x="1553228" y="12526"/>
                </a:cubicBezTo>
                <a:cubicBezTo>
                  <a:pt x="1619831" y="5866"/>
                  <a:pt x="1686839" y="4175"/>
                  <a:pt x="1753644" y="0"/>
                </a:cubicBezTo>
                <a:lnTo>
                  <a:pt x="2655518" y="12526"/>
                </a:lnTo>
                <a:cubicBezTo>
                  <a:pt x="2677084" y="13094"/>
                  <a:pt x="2721002" y="31236"/>
                  <a:pt x="2743200" y="37578"/>
                </a:cubicBezTo>
                <a:cubicBezTo>
                  <a:pt x="2759753" y="42307"/>
                  <a:pt x="2776752" y="45375"/>
                  <a:pt x="2793305" y="50104"/>
                </a:cubicBezTo>
                <a:cubicBezTo>
                  <a:pt x="2806001" y="53731"/>
                  <a:pt x="2818145" y="59156"/>
                  <a:pt x="2830883" y="62630"/>
                </a:cubicBezTo>
                <a:cubicBezTo>
                  <a:pt x="2864100" y="71689"/>
                  <a:pt x="2897688" y="79331"/>
                  <a:pt x="2931091" y="87682"/>
                </a:cubicBezTo>
                <a:cubicBezTo>
                  <a:pt x="2947792" y="91857"/>
                  <a:pt x="2964314" y="96832"/>
                  <a:pt x="2981195" y="100208"/>
                </a:cubicBezTo>
                <a:cubicBezTo>
                  <a:pt x="3002072" y="104383"/>
                  <a:pt x="3023042" y="108116"/>
                  <a:pt x="3043825" y="112734"/>
                </a:cubicBezTo>
                <a:cubicBezTo>
                  <a:pt x="3099930" y="125202"/>
                  <a:pt x="3095169" y="128341"/>
                  <a:pt x="3156559" y="137786"/>
                </a:cubicBezTo>
                <a:cubicBezTo>
                  <a:pt x="3189831" y="142905"/>
                  <a:pt x="3223365" y="146137"/>
                  <a:pt x="3256768" y="150312"/>
                </a:cubicBezTo>
                <a:cubicBezTo>
                  <a:pt x="3273469" y="154487"/>
                  <a:pt x="3290319" y="158109"/>
                  <a:pt x="3306872" y="162838"/>
                </a:cubicBezTo>
                <a:cubicBezTo>
                  <a:pt x="3319568" y="166465"/>
                  <a:pt x="3331585" y="172395"/>
                  <a:pt x="3344450" y="175364"/>
                </a:cubicBezTo>
                <a:cubicBezTo>
                  <a:pt x="3385940" y="184939"/>
                  <a:pt x="3469710" y="200416"/>
                  <a:pt x="3469710" y="200416"/>
                </a:cubicBezTo>
                <a:cubicBezTo>
                  <a:pt x="3465535" y="183715"/>
                  <a:pt x="3464883" y="165710"/>
                  <a:pt x="3457184" y="150312"/>
                </a:cubicBezTo>
                <a:cubicBezTo>
                  <a:pt x="3420650" y="77244"/>
                  <a:pt x="3421172" y="84551"/>
                  <a:pt x="3369502" y="50104"/>
                </a:cubicBezTo>
                <a:lnTo>
                  <a:pt x="3419606" y="125260"/>
                </a:lnTo>
                <a:cubicBezTo>
                  <a:pt x="3427957" y="137786"/>
                  <a:pt x="3439897" y="148556"/>
                  <a:pt x="3444658" y="162838"/>
                </a:cubicBezTo>
                <a:lnTo>
                  <a:pt x="3457184" y="200416"/>
                </a:lnTo>
                <a:cubicBezTo>
                  <a:pt x="3448833" y="212942"/>
                  <a:pt x="3444658" y="229643"/>
                  <a:pt x="3432132" y="237994"/>
                </a:cubicBezTo>
                <a:cubicBezTo>
                  <a:pt x="3417808" y="247543"/>
                  <a:pt x="3398581" y="245791"/>
                  <a:pt x="3382028" y="250520"/>
                </a:cubicBezTo>
                <a:cubicBezTo>
                  <a:pt x="3369332" y="254147"/>
                  <a:pt x="3355992" y="256634"/>
                  <a:pt x="3344450" y="263046"/>
                </a:cubicBezTo>
                <a:cubicBezTo>
                  <a:pt x="3250094" y="315466"/>
                  <a:pt x="3301584" y="313150"/>
                  <a:pt x="3256768" y="3131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1625244" y="1717591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#6: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graphics programs all have a “canvas” which keeps track of the objects on the screen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17" y="205289"/>
            <a:ext cx="4693856" cy="184993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95416" y="2167908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8101" y="6308204"/>
            <a:ext cx="76143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Intentionally </a:t>
            </a:r>
            <a:r>
              <a:rPr lang="en-US" sz="2400" dirty="0" smtClean="0"/>
              <a:t>left blank so that we can fill it in during lecture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00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14192" y="2570837"/>
            <a:ext cx="76085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117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26718" y="2645993"/>
            <a:ext cx="75333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 object stores a memory address!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984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Instance Variables</a:t>
            </a:r>
          </a:p>
        </p:txBody>
      </p:sp>
    </p:spTree>
    <p:extLst>
      <p:ext uri="{BB962C8B-B14F-4D97-AF65-F5344CB8AC3E}">
        <p14:creationId xmlns:p14="http://schemas.microsoft.com/office/powerpoint/2010/main" val="2426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4887" y="2941136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551103" y="2755559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265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Core memory model</a:t>
            </a:r>
          </a:p>
        </p:txBody>
      </p:sp>
    </p:spTree>
    <p:extLst>
      <p:ext uri="{BB962C8B-B14F-4D97-AF65-F5344CB8AC3E}">
        <p14:creationId xmlns:p14="http://schemas.microsoft.com/office/powerpoint/2010/main" val="157845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4887" y="2941136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551103" y="2755559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5" name="Rounded Rectangle 14"/>
          <p:cNvSpPr/>
          <p:nvPr/>
        </p:nvSpPr>
        <p:spPr>
          <a:xfrm>
            <a:off x="2051222" y="148284"/>
            <a:ext cx="4782064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0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4887" y="2941136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551103" y="2755559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5" name="Rounded Rectangle 14"/>
          <p:cNvSpPr/>
          <p:nvPr/>
        </p:nvSpPr>
        <p:spPr>
          <a:xfrm>
            <a:off x="2051222" y="481916"/>
            <a:ext cx="4782064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80240" y="4978926"/>
            <a:ext cx="4043480" cy="1248879"/>
          </a:xfrm>
          <a:prstGeom prst="roundRect">
            <a:avLst>
              <a:gd name="adj" fmla="val 128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8026" y="507913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464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4887" y="2941136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551103" y="2755559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5" name="Rounded Rectangle 14"/>
          <p:cNvSpPr/>
          <p:nvPr/>
        </p:nvSpPr>
        <p:spPr>
          <a:xfrm>
            <a:off x="2681416" y="766122"/>
            <a:ext cx="4151870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80240" y="4978926"/>
            <a:ext cx="4043480" cy="1248879"/>
          </a:xfrm>
          <a:prstGeom prst="roundRect">
            <a:avLst>
              <a:gd name="adj" fmla="val 128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8026" y="507913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702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7" y="22308"/>
            <a:ext cx="4715852" cy="1855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416" y="2113003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01980" y="2396367"/>
            <a:ext cx="4146115" cy="2299203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67" y="2496575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Instance Variables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4887" y="2941136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551103" y="2755559"/>
            <a:ext cx="2464844" cy="1013254"/>
          </a:xfrm>
          <a:custGeom>
            <a:avLst/>
            <a:gdLst>
              <a:gd name="connsiteX0" fmla="*/ 1476303 w 2464844"/>
              <a:gd name="connsiteY0" fmla="*/ 172995 h 1013254"/>
              <a:gd name="connsiteX1" fmla="*/ 1426876 w 2464844"/>
              <a:gd name="connsiteY1" fmla="*/ 185352 h 1013254"/>
              <a:gd name="connsiteX2" fmla="*/ 537190 w 2464844"/>
              <a:gd name="connsiteY2" fmla="*/ 148281 h 1013254"/>
              <a:gd name="connsiteX3" fmla="*/ 351839 w 2464844"/>
              <a:gd name="connsiteY3" fmla="*/ 160638 h 1013254"/>
              <a:gd name="connsiteX4" fmla="*/ 302412 w 2464844"/>
              <a:gd name="connsiteY4" fmla="*/ 185352 h 1013254"/>
              <a:gd name="connsiteX5" fmla="*/ 228271 w 2464844"/>
              <a:gd name="connsiteY5" fmla="*/ 210065 h 1013254"/>
              <a:gd name="connsiteX6" fmla="*/ 178844 w 2464844"/>
              <a:gd name="connsiteY6" fmla="*/ 222422 h 1013254"/>
              <a:gd name="connsiteX7" fmla="*/ 104703 w 2464844"/>
              <a:gd name="connsiteY7" fmla="*/ 247135 h 1013254"/>
              <a:gd name="connsiteX8" fmla="*/ 42920 w 2464844"/>
              <a:gd name="connsiteY8" fmla="*/ 358346 h 1013254"/>
              <a:gd name="connsiteX9" fmla="*/ 30563 w 2464844"/>
              <a:gd name="connsiteY9" fmla="*/ 395417 h 1013254"/>
              <a:gd name="connsiteX10" fmla="*/ 18206 w 2464844"/>
              <a:gd name="connsiteY10" fmla="*/ 432487 h 1013254"/>
              <a:gd name="connsiteX11" fmla="*/ 67633 w 2464844"/>
              <a:gd name="connsiteY11" fmla="*/ 753762 h 1013254"/>
              <a:gd name="connsiteX12" fmla="*/ 117060 w 2464844"/>
              <a:gd name="connsiteY12" fmla="*/ 766119 h 1013254"/>
              <a:gd name="connsiteX13" fmla="*/ 154130 w 2464844"/>
              <a:gd name="connsiteY13" fmla="*/ 790833 h 1013254"/>
              <a:gd name="connsiteX14" fmla="*/ 228271 w 2464844"/>
              <a:gd name="connsiteY14" fmla="*/ 815546 h 1013254"/>
              <a:gd name="connsiteX15" fmla="*/ 302412 w 2464844"/>
              <a:gd name="connsiteY15" fmla="*/ 840260 h 1013254"/>
              <a:gd name="connsiteX16" fmla="*/ 364195 w 2464844"/>
              <a:gd name="connsiteY16" fmla="*/ 852617 h 1013254"/>
              <a:gd name="connsiteX17" fmla="*/ 401266 w 2464844"/>
              <a:gd name="connsiteY17" fmla="*/ 864973 h 1013254"/>
              <a:gd name="connsiteX18" fmla="*/ 500120 w 2464844"/>
              <a:gd name="connsiteY18" fmla="*/ 889687 h 1013254"/>
              <a:gd name="connsiteX19" fmla="*/ 549547 w 2464844"/>
              <a:gd name="connsiteY19" fmla="*/ 902044 h 1013254"/>
              <a:gd name="connsiteX20" fmla="*/ 623687 w 2464844"/>
              <a:gd name="connsiteY20" fmla="*/ 914400 h 1013254"/>
              <a:gd name="connsiteX21" fmla="*/ 759612 w 2464844"/>
              <a:gd name="connsiteY21" fmla="*/ 951471 h 1013254"/>
              <a:gd name="connsiteX22" fmla="*/ 809039 w 2464844"/>
              <a:gd name="connsiteY22" fmla="*/ 963827 h 1013254"/>
              <a:gd name="connsiteX23" fmla="*/ 1513374 w 2464844"/>
              <a:gd name="connsiteY23" fmla="*/ 976184 h 1013254"/>
              <a:gd name="connsiteX24" fmla="*/ 1649298 w 2464844"/>
              <a:gd name="connsiteY24" fmla="*/ 1000898 h 1013254"/>
              <a:gd name="connsiteX25" fmla="*/ 1698725 w 2464844"/>
              <a:gd name="connsiteY25" fmla="*/ 1013254 h 1013254"/>
              <a:gd name="connsiteX26" fmla="*/ 1896433 w 2464844"/>
              <a:gd name="connsiteY26" fmla="*/ 1000898 h 1013254"/>
              <a:gd name="connsiteX27" fmla="*/ 1970574 w 2464844"/>
              <a:gd name="connsiteY27" fmla="*/ 976184 h 1013254"/>
              <a:gd name="connsiteX28" fmla="*/ 2069428 w 2464844"/>
              <a:gd name="connsiteY28" fmla="*/ 951471 h 1013254"/>
              <a:gd name="connsiteX29" fmla="*/ 2168282 w 2464844"/>
              <a:gd name="connsiteY29" fmla="*/ 926757 h 1013254"/>
              <a:gd name="connsiteX30" fmla="*/ 2242422 w 2464844"/>
              <a:gd name="connsiteY30" fmla="*/ 902044 h 1013254"/>
              <a:gd name="connsiteX31" fmla="*/ 2316563 w 2464844"/>
              <a:gd name="connsiteY31" fmla="*/ 852617 h 1013254"/>
              <a:gd name="connsiteX32" fmla="*/ 2353633 w 2464844"/>
              <a:gd name="connsiteY32" fmla="*/ 827903 h 1013254"/>
              <a:gd name="connsiteX33" fmla="*/ 2403060 w 2464844"/>
              <a:gd name="connsiteY33" fmla="*/ 753762 h 1013254"/>
              <a:gd name="connsiteX34" fmla="*/ 2427774 w 2464844"/>
              <a:gd name="connsiteY34" fmla="*/ 716692 h 1013254"/>
              <a:gd name="connsiteX35" fmla="*/ 2452487 w 2464844"/>
              <a:gd name="connsiteY35" fmla="*/ 642552 h 1013254"/>
              <a:gd name="connsiteX36" fmla="*/ 2464844 w 2464844"/>
              <a:gd name="connsiteY36" fmla="*/ 605481 h 1013254"/>
              <a:gd name="connsiteX37" fmla="*/ 2440130 w 2464844"/>
              <a:gd name="connsiteY37" fmla="*/ 444844 h 1013254"/>
              <a:gd name="connsiteX38" fmla="*/ 2415417 w 2464844"/>
              <a:gd name="connsiteY38" fmla="*/ 370703 h 1013254"/>
              <a:gd name="connsiteX39" fmla="*/ 2304206 w 2464844"/>
              <a:gd name="connsiteY39" fmla="*/ 271849 h 1013254"/>
              <a:gd name="connsiteX40" fmla="*/ 2192995 w 2464844"/>
              <a:gd name="connsiteY40" fmla="*/ 185352 h 1013254"/>
              <a:gd name="connsiteX41" fmla="*/ 2143568 w 2464844"/>
              <a:gd name="connsiteY41" fmla="*/ 148281 h 1013254"/>
              <a:gd name="connsiteX42" fmla="*/ 2069428 w 2464844"/>
              <a:gd name="connsiteY42" fmla="*/ 123568 h 1013254"/>
              <a:gd name="connsiteX43" fmla="*/ 1995287 w 2464844"/>
              <a:gd name="connsiteY43" fmla="*/ 98854 h 1013254"/>
              <a:gd name="connsiteX44" fmla="*/ 1958217 w 2464844"/>
              <a:gd name="connsiteY44" fmla="*/ 86498 h 1013254"/>
              <a:gd name="connsiteX45" fmla="*/ 1921147 w 2464844"/>
              <a:gd name="connsiteY45" fmla="*/ 74141 h 1013254"/>
              <a:gd name="connsiteX46" fmla="*/ 1859363 w 2464844"/>
              <a:gd name="connsiteY46" fmla="*/ 61784 h 1013254"/>
              <a:gd name="connsiteX47" fmla="*/ 1809936 w 2464844"/>
              <a:gd name="connsiteY47" fmla="*/ 49427 h 1013254"/>
              <a:gd name="connsiteX48" fmla="*/ 1575157 w 2464844"/>
              <a:gd name="connsiteY48" fmla="*/ 12357 h 1013254"/>
              <a:gd name="connsiteX49" fmla="*/ 1463947 w 2464844"/>
              <a:gd name="connsiteY49" fmla="*/ 0 h 1013254"/>
              <a:gd name="connsiteX50" fmla="*/ 1204455 w 2464844"/>
              <a:gd name="connsiteY50" fmla="*/ 12357 h 1013254"/>
              <a:gd name="connsiteX51" fmla="*/ 1117957 w 2464844"/>
              <a:gd name="connsiteY51" fmla="*/ 49427 h 1013254"/>
              <a:gd name="connsiteX52" fmla="*/ 1043817 w 2464844"/>
              <a:gd name="connsiteY52" fmla="*/ 98854 h 1013254"/>
              <a:gd name="connsiteX53" fmla="*/ 932606 w 2464844"/>
              <a:gd name="connsiteY53" fmla="*/ 197708 h 1013254"/>
              <a:gd name="connsiteX54" fmla="*/ 907893 w 2464844"/>
              <a:gd name="connsiteY54" fmla="*/ 234779 h 10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464844" h="1013254">
                <a:moveTo>
                  <a:pt x="1476303" y="172995"/>
                </a:moveTo>
                <a:cubicBezTo>
                  <a:pt x="1459827" y="177114"/>
                  <a:pt x="1443857" y="185588"/>
                  <a:pt x="1426876" y="185352"/>
                </a:cubicBezTo>
                <a:cubicBezTo>
                  <a:pt x="626000" y="174228"/>
                  <a:pt x="855042" y="227746"/>
                  <a:pt x="537190" y="148281"/>
                </a:cubicBezTo>
                <a:cubicBezTo>
                  <a:pt x="475406" y="152400"/>
                  <a:pt x="413002" y="150980"/>
                  <a:pt x="351839" y="160638"/>
                </a:cubicBezTo>
                <a:cubicBezTo>
                  <a:pt x="333644" y="163511"/>
                  <a:pt x="319515" y="178511"/>
                  <a:pt x="302412" y="185352"/>
                </a:cubicBezTo>
                <a:cubicBezTo>
                  <a:pt x="278225" y="195027"/>
                  <a:pt x="253544" y="203747"/>
                  <a:pt x="228271" y="210065"/>
                </a:cubicBezTo>
                <a:cubicBezTo>
                  <a:pt x="211795" y="214184"/>
                  <a:pt x="195111" y="217542"/>
                  <a:pt x="178844" y="222422"/>
                </a:cubicBezTo>
                <a:cubicBezTo>
                  <a:pt x="153892" y="229907"/>
                  <a:pt x="104703" y="247135"/>
                  <a:pt x="104703" y="247135"/>
                </a:cubicBezTo>
                <a:cubicBezTo>
                  <a:pt x="49213" y="302627"/>
                  <a:pt x="73159" y="267627"/>
                  <a:pt x="42920" y="358346"/>
                </a:cubicBezTo>
                <a:lnTo>
                  <a:pt x="30563" y="395417"/>
                </a:lnTo>
                <a:lnTo>
                  <a:pt x="18206" y="432487"/>
                </a:lnTo>
                <a:cubicBezTo>
                  <a:pt x="23147" y="551062"/>
                  <a:pt x="-50554" y="703111"/>
                  <a:pt x="67633" y="753762"/>
                </a:cubicBezTo>
                <a:cubicBezTo>
                  <a:pt x="83243" y="760452"/>
                  <a:pt x="100584" y="762000"/>
                  <a:pt x="117060" y="766119"/>
                </a:cubicBezTo>
                <a:cubicBezTo>
                  <a:pt x="129417" y="774357"/>
                  <a:pt x="140559" y="784801"/>
                  <a:pt x="154130" y="790833"/>
                </a:cubicBezTo>
                <a:cubicBezTo>
                  <a:pt x="177935" y="801413"/>
                  <a:pt x="203557" y="807308"/>
                  <a:pt x="228271" y="815546"/>
                </a:cubicBezTo>
                <a:cubicBezTo>
                  <a:pt x="228275" y="815547"/>
                  <a:pt x="302409" y="840259"/>
                  <a:pt x="302412" y="840260"/>
                </a:cubicBezTo>
                <a:cubicBezTo>
                  <a:pt x="323006" y="844379"/>
                  <a:pt x="343820" y="847523"/>
                  <a:pt x="364195" y="852617"/>
                </a:cubicBezTo>
                <a:cubicBezTo>
                  <a:pt x="376831" y="855776"/>
                  <a:pt x="388700" y="861546"/>
                  <a:pt x="401266" y="864973"/>
                </a:cubicBezTo>
                <a:cubicBezTo>
                  <a:pt x="434035" y="873910"/>
                  <a:pt x="467169" y="881449"/>
                  <a:pt x="500120" y="889687"/>
                </a:cubicBezTo>
                <a:cubicBezTo>
                  <a:pt x="516596" y="893806"/>
                  <a:pt x="532795" y="899252"/>
                  <a:pt x="549547" y="902044"/>
                </a:cubicBezTo>
                <a:cubicBezTo>
                  <a:pt x="574260" y="906163"/>
                  <a:pt x="599189" y="909150"/>
                  <a:pt x="623687" y="914400"/>
                </a:cubicBezTo>
                <a:cubicBezTo>
                  <a:pt x="799912" y="952162"/>
                  <a:pt x="665493" y="924581"/>
                  <a:pt x="759612" y="951471"/>
                </a:cubicBezTo>
                <a:cubicBezTo>
                  <a:pt x="775941" y="956136"/>
                  <a:pt x="792065" y="963271"/>
                  <a:pt x="809039" y="963827"/>
                </a:cubicBezTo>
                <a:cubicBezTo>
                  <a:pt x="1043727" y="971522"/>
                  <a:pt x="1278596" y="972065"/>
                  <a:pt x="1513374" y="976184"/>
                </a:cubicBezTo>
                <a:cubicBezTo>
                  <a:pt x="1567035" y="985128"/>
                  <a:pt x="1597480" y="989383"/>
                  <a:pt x="1649298" y="1000898"/>
                </a:cubicBezTo>
                <a:cubicBezTo>
                  <a:pt x="1665876" y="1004582"/>
                  <a:pt x="1682249" y="1009135"/>
                  <a:pt x="1698725" y="1013254"/>
                </a:cubicBezTo>
                <a:cubicBezTo>
                  <a:pt x="1764628" y="1009135"/>
                  <a:pt x="1831007" y="1009820"/>
                  <a:pt x="1896433" y="1000898"/>
                </a:cubicBezTo>
                <a:cubicBezTo>
                  <a:pt x="1922245" y="997378"/>
                  <a:pt x="1945029" y="981293"/>
                  <a:pt x="1970574" y="976184"/>
                </a:cubicBezTo>
                <a:cubicBezTo>
                  <a:pt x="2121694" y="945959"/>
                  <a:pt x="1964948" y="979965"/>
                  <a:pt x="2069428" y="951471"/>
                </a:cubicBezTo>
                <a:cubicBezTo>
                  <a:pt x="2102197" y="942534"/>
                  <a:pt x="2136059" y="937498"/>
                  <a:pt x="2168282" y="926757"/>
                </a:cubicBezTo>
                <a:lnTo>
                  <a:pt x="2242422" y="902044"/>
                </a:lnTo>
                <a:lnTo>
                  <a:pt x="2316563" y="852617"/>
                </a:lnTo>
                <a:lnTo>
                  <a:pt x="2353633" y="827903"/>
                </a:lnTo>
                <a:lnTo>
                  <a:pt x="2403060" y="753762"/>
                </a:lnTo>
                <a:lnTo>
                  <a:pt x="2427774" y="716692"/>
                </a:lnTo>
                <a:lnTo>
                  <a:pt x="2452487" y="642552"/>
                </a:lnTo>
                <a:lnTo>
                  <a:pt x="2464844" y="605481"/>
                </a:lnTo>
                <a:cubicBezTo>
                  <a:pt x="2459061" y="559221"/>
                  <a:pt x="2453194" y="492746"/>
                  <a:pt x="2440130" y="444844"/>
                </a:cubicBezTo>
                <a:cubicBezTo>
                  <a:pt x="2433276" y="419711"/>
                  <a:pt x="2431047" y="391543"/>
                  <a:pt x="2415417" y="370703"/>
                </a:cubicBezTo>
                <a:cubicBezTo>
                  <a:pt x="2297238" y="213130"/>
                  <a:pt x="2486758" y="454401"/>
                  <a:pt x="2304206" y="271849"/>
                </a:cubicBezTo>
                <a:cubicBezTo>
                  <a:pt x="2228737" y="196380"/>
                  <a:pt x="2311245" y="274041"/>
                  <a:pt x="2192995" y="185352"/>
                </a:cubicBezTo>
                <a:cubicBezTo>
                  <a:pt x="2176519" y="172995"/>
                  <a:pt x="2161988" y="157491"/>
                  <a:pt x="2143568" y="148281"/>
                </a:cubicBezTo>
                <a:cubicBezTo>
                  <a:pt x="2120268" y="136631"/>
                  <a:pt x="2094141" y="131806"/>
                  <a:pt x="2069428" y="123568"/>
                </a:cubicBezTo>
                <a:lnTo>
                  <a:pt x="1995287" y="98854"/>
                </a:lnTo>
                <a:lnTo>
                  <a:pt x="1958217" y="86498"/>
                </a:lnTo>
                <a:cubicBezTo>
                  <a:pt x="1945860" y="82379"/>
                  <a:pt x="1933919" y="76695"/>
                  <a:pt x="1921147" y="74141"/>
                </a:cubicBezTo>
                <a:cubicBezTo>
                  <a:pt x="1900552" y="70022"/>
                  <a:pt x="1879865" y="66340"/>
                  <a:pt x="1859363" y="61784"/>
                </a:cubicBezTo>
                <a:cubicBezTo>
                  <a:pt x="1842785" y="58100"/>
                  <a:pt x="1826628" y="52557"/>
                  <a:pt x="1809936" y="49427"/>
                </a:cubicBezTo>
                <a:cubicBezTo>
                  <a:pt x="1758842" y="39847"/>
                  <a:pt x="1638072" y="20222"/>
                  <a:pt x="1575157" y="12357"/>
                </a:cubicBezTo>
                <a:cubicBezTo>
                  <a:pt x="1538147" y="7731"/>
                  <a:pt x="1501017" y="4119"/>
                  <a:pt x="1463947" y="0"/>
                </a:cubicBezTo>
                <a:cubicBezTo>
                  <a:pt x="1377450" y="4119"/>
                  <a:pt x="1290751" y="5166"/>
                  <a:pt x="1204455" y="12357"/>
                </a:cubicBezTo>
                <a:cubicBezTo>
                  <a:pt x="1184664" y="14006"/>
                  <a:pt x="1129884" y="42271"/>
                  <a:pt x="1117957" y="49427"/>
                </a:cubicBezTo>
                <a:cubicBezTo>
                  <a:pt x="1092488" y="64708"/>
                  <a:pt x="1064819" y="77852"/>
                  <a:pt x="1043817" y="98854"/>
                </a:cubicBezTo>
                <a:cubicBezTo>
                  <a:pt x="959175" y="183496"/>
                  <a:pt x="998757" y="153608"/>
                  <a:pt x="932606" y="197708"/>
                </a:cubicBezTo>
                <a:lnTo>
                  <a:pt x="907893" y="234779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1935" y="400793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paddle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14522" y="3906657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2649" y="216655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5" name="Rounded Rectangle 14"/>
          <p:cNvSpPr/>
          <p:nvPr/>
        </p:nvSpPr>
        <p:spPr>
          <a:xfrm>
            <a:off x="2681416" y="1099755"/>
            <a:ext cx="2669060" cy="345988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14302" y="2854412"/>
            <a:ext cx="1631091" cy="494269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593785" y="2928551"/>
            <a:ext cx="3540245" cy="1445741"/>
          </a:xfrm>
          <a:custGeom>
            <a:avLst/>
            <a:gdLst>
              <a:gd name="connsiteX0" fmla="*/ 13491 w 3540245"/>
              <a:gd name="connsiteY0" fmla="*/ 1248033 h 1445741"/>
              <a:gd name="connsiteX1" fmla="*/ 124701 w 3540245"/>
              <a:gd name="connsiteY1" fmla="*/ 1346887 h 1445741"/>
              <a:gd name="connsiteX2" fmla="*/ 112345 w 3540245"/>
              <a:gd name="connsiteY2" fmla="*/ 1285103 h 1445741"/>
              <a:gd name="connsiteX3" fmla="*/ 62918 w 3540245"/>
              <a:gd name="connsiteY3" fmla="*/ 1297460 h 1445741"/>
              <a:gd name="connsiteX4" fmla="*/ 112345 w 3540245"/>
              <a:gd name="connsiteY4" fmla="*/ 1359244 h 1445741"/>
              <a:gd name="connsiteX5" fmla="*/ 186485 w 3540245"/>
              <a:gd name="connsiteY5" fmla="*/ 1383957 h 1445741"/>
              <a:gd name="connsiteX6" fmla="*/ 260626 w 3540245"/>
              <a:gd name="connsiteY6" fmla="*/ 1421027 h 1445741"/>
              <a:gd name="connsiteX7" fmla="*/ 359480 w 3540245"/>
              <a:gd name="connsiteY7" fmla="*/ 1445741 h 1445741"/>
              <a:gd name="connsiteX8" fmla="*/ 1014388 w 3540245"/>
              <a:gd name="connsiteY8" fmla="*/ 1433384 h 1445741"/>
              <a:gd name="connsiteX9" fmla="*/ 1076172 w 3540245"/>
              <a:gd name="connsiteY9" fmla="*/ 1421027 h 1445741"/>
              <a:gd name="connsiteX10" fmla="*/ 1199739 w 3540245"/>
              <a:gd name="connsiteY10" fmla="*/ 1396314 h 1445741"/>
              <a:gd name="connsiteX11" fmla="*/ 1261523 w 3540245"/>
              <a:gd name="connsiteY11" fmla="*/ 1371600 h 1445741"/>
              <a:gd name="connsiteX12" fmla="*/ 1298593 w 3540245"/>
              <a:gd name="connsiteY12" fmla="*/ 1359244 h 1445741"/>
              <a:gd name="connsiteX13" fmla="*/ 1385091 w 3540245"/>
              <a:gd name="connsiteY13" fmla="*/ 1322173 h 1445741"/>
              <a:gd name="connsiteX14" fmla="*/ 1508658 w 3540245"/>
              <a:gd name="connsiteY14" fmla="*/ 1248033 h 1445741"/>
              <a:gd name="connsiteX15" fmla="*/ 1545729 w 3540245"/>
              <a:gd name="connsiteY15" fmla="*/ 1223319 h 1445741"/>
              <a:gd name="connsiteX16" fmla="*/ 1694010 w 3540245"/>
              <a:gd name="connsiteY16" fmla="*/ 1075038 h 1445741"/>
              <a:gd name="connsiteX17" fmla="*/ 1780507 w 3540245"/>
              <a:gd name="connsiteY17" fmla="*/ 988541 h 1445741"/>
              <a:gd name="connsiteX18" fmla="*/ 1854647 w 3540245"/>
              <a:gd name="connsiteY18" fmla="*/ 889687 h 1445741"/>
              <a:gd name="connsiteX19" fmla="*/ 1879361 w 3540245"/>
              <a:gd name="connsiteY19" fmla="*/ 840260 h 1445741"/>
              <a:gd name="connsiteX20" fmla="*/ 1916431 w 3540245"/>
              <a:gd name="connsiteY20" fmla="*/ 803190 h 1445741"/>
              <a:gd name="connsiteX21" fmla="*/ 1965858 w 3540245"/>
              <a:gd name="connsiteY21" fmla="*/ 729049 h 1445741"/>
              <a:gd name="connsiteX22" fmla="*/ 1990572 w 3540245"/>
              <a:gd name="connsiteY22" fmla="*/ 691979 h 1445741"/>
              <a:gd name="connsiteX23" fmla="*/ 2015285 w 3540245"/>
              <a:gd name="connsiteY23" fmla="*/ 654908 h 1445741"/>
              <a:gd name="connsiteX24" fmla="*/ 2039999 w 3540245"/>
              <a:gd name="connsiteY24" fmla="*/ 617838 h 1445741"/>
              <a:gd name="connsiteX25" fmla="*/ 2101783 w 3540245"/>
              <a:gd name="connsiteY25" fmla="*/ 518984 h 1445741"/>
              <a:gd name="connsiteX26" fmla="*/ 2126496 w 3540245"/>
              <a:gd name="connsiteY26" fmla="*/ 469557 h 1445741"/>
              <a:gd name="connsiteX27" fmla="*/ 2151210 w 3540245"/>
              <a:gd name="connsiteY27" fmla="*/ 432487 h 1445741"/>
              <a:gd name="connsiteX28" fmla="*/ 2163566 w 3540245"/>
              <a:gd name="connsiteY28" fmla="*/ 395417 h 1445741"/>
              <a:gd name="connsiteX29" fmla="*/ 2212993 w 3540245"/>
              <a:gd name="connsiteY29" fmla="*/ 321276 h 1445741"/>
              <a:gd name="connsiteX30" fmla="*/ 2237707 w 3540245"/>
              <a:gd name="connsiteY30" fmla="*/ 284206 h 1445741"/>
              <a:gd name="connsiteX31" fmla="*/ 2348918 w 3540245"/>
              <a:gd name="connsiteY31" fmla="*/ 172995 h 1445741"/>
              <a:gd name="connsiteX32" fmla="*/ 2385988 w 3540245"/>
              <a:gd name="connsiteY32" fmla="*/ 135925 h 1445741"/>
              <a:gd name="connsiteX33" fmla="*/ 2423058 w 3540245"/>
              <a:gd name="connsiteY33" fmla="*/ 98854 h 1445741"/>
              <a:gd name="connsiteX34" fmla="*/ 2460129 w 3540245"/>
              <a:gd name="connsiteY34" fmla="*/ 86498 h 1445741"/>
              <a:gd name="connsiteX35" fmla="*/ 2497199 w 3540245"/>
              <a:gd name="connsiteY35" fmla="*/ 61784 h 1445741"/>
              <a:gd name="connsiteX36" fmla="*/ 2719620 w 3540245"/>
              <a:gd name="connsiteY36" fmla="*/ 24714 h 1445741"/>
              <a:gd name="connsiteX37" fmla="*/ 2781404 w 3540245"/>
              <a:gd name="connsiteY37" fmla="*/ 12357 h 1445741"/>
              <a:gd name="connsiteX38" fmla="*/ 3040896 w 3540245"/>
              <a:gd name="connsiteY38" fmla="*/ 24714 h 1445741"/>
              <a:gd name="connsiteX39" fmla="*/ 3152107 w 3540245"/>
              <a:gd name="connsiteY39" fmla="*/ 61784 h 1445741"/>
              <a:gd name="connsiteX40" fmla="*/ 3275674 w 3540245"/>
              <a:gd name="connsiteY40" fmla="*/ 86498 h 1445741"/>
              <a:gd name="connsiteX41" fmla="*/ 3535166 w 3540245"/>
              <a:gd name="connsiteY41" fmla="*/ 74141 h 1445741"/>
              <a:gd name="connsiteX42" fmla="*/ 3461026 w 3540245"/>
              <a:gd name="connsiteY42" fmla="*/ 49427 h 1445741"/>
              <a:gd name="connsiteX43" fmla="*/ 3349815 w 3540245"/>
              <a:gd name="connsiteY43" fmla="*/ 0 h 1445741"/>
              <a:gd name="connsiteX44" fmla="*/ 3386885 w 3540245"/>
              <a:gd name="connsiteY44" fmla="*/ 12357 h 1445741"/>
              <a:gd name="connsiteX45" fmla="*/ 3423956 w 3540245"/>
              <a:gd name="connsiteY45" fmla="*/ 24714 h 1445741"/>
              <a:gd name="connsiteX46" fmla="*/ 3535166 w 3540245"/>
              <a:gd name="connsiteY46" fmla="*/ 86498 h 1445741"/>
              <a:gd name="connsiteX47" fmla="*/ 3510453 w 3540245"/>
              <a:gd name="connsiteY47" fmla="*/ 135925 h 1445741"/>
              <a:gd name="connsiteX48" fmla="*/ 3461026 w 3540245"/>
              <a:gd name="connsiteY48" fmla="*/ 210065 h 1445741"/>
              <a:gd name="connsiteX49" fmla="*/ 3448669 w 3540245"/>
              <a:gd name="connsiteY49" fmla="*/ 247135 h 1445741"/>
              <a:gd name="connsiteX50" fmla="*/ 3411599 w 3540245"/>
              <a:gd name="connsiteY50" fmla="*/ 259492 h 144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540245" h="1445741">
                <a:moveTo>
                  <a:pt x="13491" y="1248033"/>
                </a:moveTo>
                <a:cubicBezTo>
                  <a:pt x="-2615" y="1312455"/>
                  <a:pt x="-32947" y="1364404"/>
                  <a:pt x="124701" y="1346887"/>
                </a:cubicBezTo>
                <a:cubicBezTo>
                  <a:pt x="145575" y="1344568"/>
                  <a:pt x="116464" y="1305698"/>
                  <a:pt x="112345" y="1285103"/>
                </a:cubicBezTo>
                <a:cubicBezTo>
                  <a:pt x="95869" y="1289222"/>
                  <a:pt x="73108" y="1283874"/>
                  <a:pt x="62918" y="1297460"/>
                </a:cubicBezTo>
                <a:cubicBezTo>
                  <a:pt x="43656" y="1323142"/>
                  <a:pt x="105843" y="1356354"/>
                  <a:pt x="112345" y="1359244"/>
                </a:cubicBezTo>
                <a:cubicBezTo>
                  <a:pt x="136150" y="1369824"/>
                  <a:pt x="164810" y="1369507"/>
                  <a:pt x="186485" y="1383957"/>
                </a:cubicBezTo>
                <a:cubicBezTo>
                  <a:pt x="225422" y="1409915"/>
                  <a:pt x="217335" y="1409220"/>
                  <a:pt x="260626" y="1421027"/>
                </a:cubicBezTo>
                <a:cubicBezTo>
                  <a:pt x="293395" y="1429964"/>
                  <a:pt x="359480" y="1445741"/>
                  <a:pt x="359480" y="1445741"/>
                </a:cubicBezTo>
                <a:lnTo>
                  <a:pt x="1014388" y="1433384"/>
                </a:lnTo>
                <a:cubicBezTo>
                  <a:pt x="1035378" y="1432660"/>
                  <a:pt x="1055508" y="1424784"/>
                  <a:pt x="1076172" y="1421027"/>
                </a:cubicBezTo>
                <a:cubicBezTo>
                  <a:pt x="1116332" y="1413725"/>
                  <a:pt x="1160394" y="1409429"/>
                  <a:pt x="1199739" y="1396314"/>
                </a:cubicBezTo>
                <a:cubicBezTo>
                  <a:pt x="1220782" y="1389300"/>
                  <a:pt x="1240754" y="1379388"/>
                  <a:pt x="1261523" y="1371600"/>
                </a:cubicBezTo>
                <a:cubicBezTo>
                  <a:pt x="1273719" y="1367027"/>
                  <a:pt x="1286236" y="1363363"/>
                  <a:pt x="1298593" y="1359244"/>
                </a:cubicBezTo>
                <a:cubicBezTo>
                  <a:pt x="1373717" y="1309161"/>
                  <a:pt x="1293900" y="1356369"/>
                  <a:pt x="1385091" y="1322173"/>
                </a:cubicBezTo>
                <a:cubicBezTo>
                  <a:pt x="1428519" y="1305888"/>
                  <a:pt x="1471702" y="1272671"/>
                  <a:pt x="1508658" y="1248033"/>
                </a:cubicBezTo>
                <a:cubicBezTo>
                  <a:pt x="1521015" y="1239795"/>
                  <a:pt x="1535228" y="1233820"/>
                  <a:pt x="1545729" y="1223319"/>
                </a:cubicBezTo>
                <a:lnTo>
                  <a:pt x="1694010" y="1075038"/>
                </a:lnTo>
                <a:lnTo>
                  <a:pt x="1780507" y="988541"/>
                </a:lnTo>
                <a:cubicBezTo>
                  <a:pt x="1805220" y="955590"/>
                  <a:pt x="1836226" y="926527"/>
                  <a:pt x="1854647" y="889687"/>
                </a:cubicBezTo>
                <a:cubicBezTo>
                  <a:pt x="1862885" y="873211"/>
                  <a:pt x="1868654" y="855249"/>
                  <a:pt x="1879361" y="840260"/>
                </a:cubicBezTo>
                <a:cubicBezTo>
                  <a:pt x="1889518" y="826040"/>
                  <a:pt x="1905702" y="816984"/>
                  <a:pt x="1916431" y="803190"/>
                </a:cubicBezTo>
                <a:cubicBezTo>
                  <a:pt x="1934666" y="779745"/>
                  <a:pt x="1949382" y="753763"/>
                  <a:pt x="1965858" y="729049"/>
                </a:cubicBezTo>
                <a:lnTo>
                  <a:pt x="1990572" y="691979"/>
                </a:lnTo>
                <a:lnTo>
                  <a:pt x="2015285" y="654908"/>
                </a:lnTo>
                <a:cubicBezTo>
                  <a:pt x="2023523" y="642551"/>
                  <a:pt x="2033358" y="631121"/>
                  <a:pt x="2039999" y="617838"/>
                </a:cubicBezTo>
                <a:cubicBezTo>
                  <a:pt x="2102616" y="492602"/>
                  <a:pt x="2021579" y="647310"/>
                  <a:pt x="2101783" y="518984"/>
                </a:cubicBezTo>
                <a:cubicBezTo>
                  <a:pt x="2111546" y="503364"/>
                  <a:pt x="2117357" y="485550"/>
                  <a:pt x="2126496" y="469557"/>
                </a:cubicBezTo>
                <a:cubicBezTo>
                  <a:pt x="2133864" y="456663"/>
                  <a:pt x="2142972" y="444844"/>
                  <a:pt x="2151210" y="432487"/>
                </a:cubicBezTo>
                <a:cubicBezTo>
                  <a:pt x="2155329" y="420130"/>
                  <a:pt x="2157241" y="406803"/>
                  <a:pt x="2163566" y="395417"/>
                </a:cubicBezTo>
                <a:cubicBezTo>
                  <a:pt x="2177990" y="369453"/>
                  <a:pt x="2196517" y="345990"/>
                  <a:pt x="2212993" y="321276"/>
                </a:cubicBezTo>
                <a:cubicBezTo>
                  <a:pt x="2221231" y="308919"/>
                  <a:pt x="2227206" y="294707"/>
                  <a:pt x="2237707" y="284206"/>
                </a:cubicBezTo>
                <a:lnTo>
                  <a:pt x="2348918" y="172995"/>
                </a:lnTo>
                <a:lnTo>
                  <a:pt x="2385988" y="135925"/>
                </a:lnTo>
                <a:cubicBezTo>
                  <a:pt x="2398345" y="123568"/>
                  <a:pt x="2406479" y="104380"/>
                  <a:pt x="2423058" y="98854"/>
                </a:cubicBezTo>
                <a:lnTo>
                  <a:pt x="2460129" y="86498"/>
                </a:lnTo>
                <a:cubicBezTo>
                  <a:pt x="2472486" y="78260"/>
                  <a:pt x="2483242" y="66859"/>
                  <a:pt x="2497199" y="61784"/>
                </a:cubicBezTo>
                <a:cubicBezTo>
                  <a:pt x="2586305" y="29382"/>
                  <a:pt x="2623079" y="37586"/>
                  <a:pt x="2719620" y="24714"/>
                </a:cubicBezTo>
                <a:cubicBezTo>
                  <a:pt x="2740438" y="21938"/>
                  <a:pt x="2760809" y="16476"/>
                  <a:pt x="2781404" y="12357"/>
                </a:cubicBezTo>
                <a:cubicBezTo>
                  <a:pt x="2867901" y="16476"/>
                  <a:pt x="2954830" y="15151"/>
                  <a:pt x="3040896" y="24714"/>
                </a:cubicBezTo>
                <a:cubicBezTo>
                  <a:pt x="3152127" y="37073"/>
                  <a:pt x="3077957" y="49425"/>
                  <a:pt x="3152107" y="61784"/>
                </a:cubicBezTo>
                <a:cubicBezTo>
                  <a:pt x="3242999" y="76933"/>
                  <a:pt x="3201941" y="68064"/>
                  <a:pt x="3275674" y="86498"/>
                </a:cubicBezTo>
                <a:cubicBezTo>
                  <a:pt x="3362171" y="82379"/>
                  <a:pt x="3450252" y="91124"/>
                  <a:pt x="3535166" y="74141"/>
                </a:cubicBezTo>
                <a:cubicBezTo>
                  <a:pt x="3560710" y="69032"/>
                  <a:pt x="3482701" y="63877"/>
                  <a:pt x="3461026" y="49427"/>
                </a:cubicBezTo>
                <a:cubicBezTo>
                  <a:pt x="3402281" y="10264"/>
                  <a:pt x="3438044" y="29410"/>
                  <a:pt x="3349815" y="0"/>
                </a:cubicBezTo>
                <a:lnTo>
                  <a:pt x="3386885" y="12357"/>
                </a:lnTo>
                <a:cubicBezTo>
                  <a:pt x="3399242" y="16476"/>
                  <a:pt x="3413118" y="17489"/>
                  <a:pt x="3423956" y="24714"/>
                </a:cubicBezTo>
                <a:cubicBezTo>
                  <a:pt x="3508934" y="81366"/>
                  <a:pt x="3469918" y="64748"/>
                  <a:pt x="3535166" y="86498"/>
                </a:cubicBezTo>
                <a:cubicBezTo>
                  <a:pt x="3526928" y="102974"/>
                  <a:pt x="3519930" y="120130"/>
                  <a:pt x="3510453" y="135925"/>
                </a:cubicBezTo>
                <a:cubicBezTo>
                  <a:pt x="3495172" y="161394"/>
                  <a:pt x="3470419" y="181887"/>
                  <a:pt x="3461026" y="210065"/>
                </a:cubicBezTo>
                <a:cubicBezTo>
                  <a:pt x="3456907" y="222422"/>
                  <a:pt x="3457879" y="237925"/>
                  <a:pt x="3448669" y="247135"/>
                </a:cubicBezTo>
                <a:cubicBezTo>
                  <a:pt x="3439459" y="256345"/>
                  <a:pt x="3411599" y="259492"/>
                  <a:pt x="3411599" y="25949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3433995" y="2533135"/>
            <a:ext cx="2756740" cy="620469"/>
          </a:xfrm>
          <a:custGeom>
            <a:avLst/>
            <a:gdLst>
              <a:gd name="connsiteX0" fmla="*/ 13540 w 2756740"/>
              <a:gd name="connsiteY0" fmla="*/ 531341 h 620469"/>
              <a:gd name="connsiteX1" fmla="*/ 25897 w 2756740"/>
              <a:gd name="connsiteY1" fmla="*/ 617838 h 620469"/>
              <a:gd name="connsiteX2" fmla="*/ 38254 w 2756740"/>
              <a:gd name="connsiteY2" fmla="*/ 568411 h 620469"/>
              <a:gd name="connsiteX3" fmla="*/ 25897 w 2756740"/>
              <a:gd name="connsiteY3" fmla="*/ 518984 h 620469"/>
              <a:gd name="connsiteX4" fmla="*/ 1183 w 2756740"/>
              <a:gd name="connsiteY4" fmla="*/ 556054 h 620469"/>
              <a:gd name="connsiteX5" fmla="*/ 38254 w 2756740"/>
              <a:gd name="connsiteY5" fmla="*/ 543697 h 620469"/>
              <a:gd name="connsiteX6" fmla="*/ 112394 w 2756740"/>
              <a:gd name="connsiteY6" fmla="*/ 494270 h 620469"/>
              <a:gd name="connsiteX7" fmla="*/ 149464 w 2756740"/>
              <a:gd name="connsiteY7" fmla="*/ 469557 h 620469"/>
              <a:gd name="connsiteX8" fmla="*/ 186535 w 2756740"/>
              <a:gd name="connsiteY8" fmla="*/ 420130 h 620469"/>
              <a:gd name="connsiteX9" fmla="*/ 260675 w 2756740"/>
              <a:gd name="connsiteY9" fmla="*/ 358346 h 620469"/>
              <a:gd name="connsiteX10" fmla="*/ 310102 w 2756740"/>
              <a:gd name="connsiteY10" fmla="*/ 345989 h 620469"/>
              <a:gd name="connsiteX11" fmla="*/ 359529 w 2756740"/>
              <a:gd name="connsiteY11" fmla="*/ 321276 h 620469"/>
              <a:gd name="connsiteX12" fmla="*/ 408956 w 2756740"/>
              <a:gd name="connsiteY12" fmla="*/ 308919 h 620469"/>
              <a:gd name="connsiteX13" fmla="*/ 520167 w 2756740"/>
              <a:gd name="connsiteY13" fmla="*/ 271849 h 620469"/>
              <a:gd name="connsiteX14" fmla="*/ 594308 w 2756740"/>
              <a:gd name="connsiteY14" fmla="*/ 247135 h 620469"/>
              <a:gd name="connsiteX15" fmla="*/ 631378 w 2756740"/>
              <a:gd name="connsiteY15" fmla="*/ 234779 h 620469"/>
              <a:gd name="connsiteX16" fmla="*/ 680805 w 2756740"/>
              <a:gd name="connsiteY16" fmla="*/ 222422 h 620469"/>
              <a:gd name="connsiteX17" fmla="*/ 742589 w 2756740"/>
              <a:gd name="connsiteY17" fmla="*/ 197708 h 620469"/>
              <a:gd name="connsiteX18" fmla="*/ 792016 w 2756740"/>
              <a:gd name="connsiteY18" fmla="*/ 185351 h 620469"/>
              <a:gd name="connsiteX19" fmla="*/ 829086 w 2756740"/>
              <a:gd name="connsiteY19" fmla="*/ 172995 h 620469"/>
              <a:gd name="connsiteX20" fmla="*/ 878513 w 2756740"/>
              <a:gd name="connsiteY20" fmla="*/ 160638 h 620469"/>
              <a:gd name="connsiteX21" fmla="*/ 940297 w 2756740"/>
              <a:gd name="connsiteY21" fmla="*/ 135924 h 620469"/>
              <a:gd name="connsiteX22" fmla="*/ 977367 w 2756740"/>
              <a:gd name="connsiteY22" fmla="*/ 111211 h 620469"/>
              <a:gd name="connsiteX23" fmla="*/ 1063864 w 2756740"/>
              <a:gd name="connsiteY23" fmla="*/ 98854 h 620469"/>
              <a:gd name="connsiteX24" fmla="*/ 1138005 w 2756740"/>
              <a:gd name="connsiteY24" fmla="*/ 86497 h 620469"/>
              <a:gd name="connsiteX25" fmla="*/ 1199789 w 2756740"/>
              <a:gd name="connsiteY25" fmla="*/ 74141 h 620469"/>
              <a:gd name="connsiteX26" fmla="*/ 1483994 w 2756740"/>
              <a:gd name="connsiteY26" fmla="*/ 37070 h 620469"/>
              <a:gd name="connsiteX27" fmla="*/ 1681702 w 2756740"/>
              <a:gd name="connsiteY27" fmla="*/ 12357 h 620469"/>
              <a:gd name="connsiteX28" fmla="*/ 1743486 w 2756740"/>
              <a:gd name="connsiteY28" fmla="*/ 0 h 620469"/>
              <a:gd name="connsiteX29" fmla="*/ 2002978 w 2756740"/>
              <a:gd name="connsiteY29" fmla="*/ 12357 h 620469"/>
              <a:gd name="connsiteX30" fmla="*/ 2213043 w 2756740"/>
              <a:gd name="connsiteY30" fmla="*/ 49427 h 620469"/>
              <a:gd name="connsiteX31" fmla="*/ 2311897 w 2756740"/>
              <a:gd name="connsiteY31" fmla="*/ 74141 h 620469"/>
              <a:gd name="connsiteX32" fmla="*/ 2460178 w 2756740"/>
              <a:gd name="connsiteY32" fmla="*/ 98854 h 620469"/>
              <a:gd name="connsiteX33" fmla="*/ 2608459 w 2756740"/>
              <a:gd name="connsiteY33" fmla="*/ 148281 h 620469"/>
              <a:gd name="connsiteX34" fmla="*/ 2645529 w 2756740"/>
              <a:gd name="connsiteY34" fmla="*/ 160638 h 620469"/>
              <a:gd name="connsiteX35" fmla="*/ 2682600 w 2756740"/>
              <a:gd name="connsiteY35" fmla="*/ 172995 h 620469"/>
              <a:gd name="connsiteX36" fmla="*/ 2756740 w 2756740"/>
              <a:gd name="connsiteY36" fmla="*/ 210065 h 620469"/>
              <a:gd name="connsiteX37" fmla="*/ 2719670 w 2756740"/>
              <a:gd name="connsiteY37" fmla="*/ 98854 h 620469"/>
              <a:gd name="connsiteX38" fmla="*/ 2732027 w 2756740"/>
              <a:gd name="connsiteY38" fmla="*/ 98854 h 620469"/>
              <a:gd name="connsiteX39" fmla="*/ 2732027 w 2756740"/>
              <a:gd name="connsiteY39" fmla="*/ 222422 h 620469"/>
              <a:gd name="connsiteX40" fmla="*/ 2657886 w 2756740"/>
              <a:gd name="connsiteY40" fmla="*/ 234779 h 620469"/>
              <a:gd name="connsiteX41" fmla="*/ 2596102 w 2756740"/>
              <a:gd name="connsiteY41" fmla="*/ 247135 h 620469"/>
              <a:gd name="connsiteX42" fmla="*/ 2521962 w 2756740"/>
              <a:gd name="connsiteY42" fmla="*/ 271849 h 62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756740" h="620469">
                <a:moveTo>
                  <a:pt x="13540" y="531341"/>
                </a:moveTo>
                <a:cubicBezTo>
                  <a:pt x="17659" y="560173"/>
                  <a:pt x="9741" y="593605"/>
                  <a:pt x="25897" y="617838"/>
                </a:cubicBezTo>
                <a:cubicBezTo>
                  <a:pt x="35318" y="631968"/>
                  <a:pt x="38254" y="585394"/>
                  <a:pt x="38254" y="568411"/>
                </a:cubicBezTo>
                <a:cubicBezTo>
                  <a:pt x="38254" y="551428"/>
                  <a:pt x="30016" y="535460"/>
                  <a:pt x="25897" y="518984"/>
                </a:cubicBezTo>
                <a:cubicBezTo>
                  <a:pt x="17659" y="531341"/>
                  <a:pt x="-5459" y="542771"/>
                  <a:pt x="1183" y="556054"/>
                </a:cubicBezTo>
                <a:cubicBezTo>
                  <a:pt x="7008" y="567704"/>
                  <a:pt x="26868" y="550023"/>
                  <a:pt x="38254" y="543697"/>
                </a:cubicBezTo>
                <a:cubicBezTo>
                  <a:pt x="64218" y="529273"/>
                  <a:pt x="87681" y="510746"/>
                  <a:pt x="112394" y="494270"/>
                </a:cubicBezTo>
                <a:cubicBezTo>
                  <a:pt x="124751" y="486032"/>
                  <a:pt x="140553" y="481438"/>
                  <a:pt x="149464" y="469557"/>
                </a:cubicBezTo>
                <a:cubicBezTo>
                  <a:pt x="161821" y="453081"/>
                  <a:pt x="173132" y="435767"/>
                  <a:pt x="186535" y="420130"/>
                </a:cubicBezTo>
                <a:cubicBezTo>
                  <a:pt x="203774" y="400018"/>
                  <a:pt x="234843" y="369417"/>
                  <a:pt x="260675" y="358346"/>
                </a:cubicBezTo>
                <a:cubicBezTo>
                  <a:pt x="276285" y="351656"/>
                  <a:pt x="294201" y="351952"/>
                  <a:pt x="310102" y="345989"/>
                </a:cubicBezTo>
                <a:cubicBezTo>
                  <a:pt x="327349" y="339521"/>
                  <a:pt x="342282" y="327744"/>
                  <a:pt x="359529" y="321276"/>
                </a:cubicBezTo>
                <a:cubicBezTo>
                  <a:pt x="375430" y="315313"/>
                  <a:pt x="392689" y="313799"/>
                  <a:pt x="408956" y="308919"/>
                </a:cubicBezTo>
                <a:cubicBezTo>
                  <a:pt x="409006" y="308904"/>
                  <a:pt x="501607" y="278036"/>
                  <a:pt x="520167" y="271849"/>
                </a:cubicBezTo>
                <a:lnTo>
                  <a:pt x="594308" y="247135"/>
                </a:lnTo>
                <a:cubicBezTo>
                  <a:pt x="606665" y="243016"/>
                  <a:pt x="618742" y="237938"/>
                  <a:pt x="631378" y="234779"/>
                </a:cubicBezTo>
                <a:cubicBezTo>
                  <a:pt x="647854" y="230660"/>
                  <a:pt x="664694" y="227793"/>
                  <a:pt x="680805" y="222422"/>
                </a:cubicBezTo>
                <a:cubicBezTo>
                  <a:pt x="701848" y="215408"/>
                  <a:pt x="721546" y="204722"/>
                  <a:pt x="742589" y="197708"/>
                </a:cubicBezTo>
                <a:cubicBezTo>
                  <a:pt x="758700" y="192337"/>
                  <a:pt x="775687" y="190016"/>
                  <a:pt x="792016" y="185351"/>
                </a:cubicBezTo>
                <a:cubicBezTo>
                  <a:pt x="804540" y="181773"/>
                  <a:pt x="816562" y="176573"/>
                  <a:pt x="829086" y="172995"/>
                </a:cubicBezTo>
                <a:cubicBezTo>
                  <a:pt x="845415" y="168330"/>
                  <a:pt x="862402" y="166009"/>
                  <a:pt x="878513" y="160638"/>
                </a:cubicBezTo>
                <a:cubicBezTo>
                  <a:pt x="899556" y="153624"/>
                  <a:pt x="920458" y="145844"/>
                  <a:pt x="940297" y="135924"/>
                </a:cubicBezTo>
                <a:cubicBezTo>
                  <a:pt x="953580" y="129283"/>
                  <a:pt x="963143" y="115478"/>
                  <a:pt x="977367" y="111211"/>
                </a:cubicBezTo>
                <a:cubicBezTo>
                  <a:pt x="1005264" y="102842"/>
                  <a:pt x="1035078" y="103283"/>
                  <a:pt x="1063864" y="98854"/>
                </a:cubicBezTo>
                <a:cubicBezTo>
                  <a:pt x="1088627" y="95044"/>
                  <a:pt x="1113355" y="90979"/>
                  <a:pt x="1138005" y="86497"/>
                </a:cubicBezTo>
                <a:cubicBezTo>
                  <a:pt x="1158669" y="82740"/>
                  <a:pt x="1179072" y="77594"/>
                  <a:pt x="1199789" y="74141"/>
                </a:cubicBezTo>
                <a:cubicBezTo>
                  <a:pt x="1265048" y="63265"/>
                  <a:pt x="1455745" y="40601"/>
                  <a:pt x="1483994" y="37070"/>
                </a:cubicBezTo>
                <a:cubicBezTo>
                  <a:pt x="1484012" y="37068"/>
                  <a:pt x="1681684" y="12361"/>
                  <a:pt x="1681702" y="12357"/>
                </a:cubicBezTo>
                <a:lnTo>
                  <a:pt x="1743486" y="0"/>
                </a:lnTo>
                <a:cubicBezTo>
                  <a:pt x="1829983" y="4119"/>
                  <a:pt x="1916738" y="4517"/>
                  <a:pt x="2002978" y="12357"/>
                </a:cubicBezTo>
                <a:cubicBezTo>
                  <a:pt x="2008335" y="12844"/>
                  <a:pt x="2170712" y="38844"/>
                  <a:pt x="2213043" y="49427"/>
                </a:cubicBezTo>
                <a:cubicBezTo>
                  <a:pt x="2319831" y="76125"/>
                  <a:pt x="2157050" y="46815"/>
                  <a:pt x="2311897" y="74141"/>
                </a:cubicBezTo>
                <a:lnTo>
                  <a:pt x="2460178" y="98854"/>
                </a:lnTo>
                <a:lnTo>
                  <a:pt x="2608459" y="148281"/>
                </a:lnTo>
                <a:lnTo>
                  <a:pt x="2645529" y="160638"/>
                </a:lnTo>
                <a:cubicBezTo>
                  <a:pt x="2657886" y="164757"/>
                  <a:pt x="2671762" y="165770"/>
                  <a:pt x="2682600" y="172995"/>
                </a:cubicBezTo>
                <a:cubicBezTo>
                  <a:pt x="2730508" y="204933"/>
                  <a:pt x="2705581" y="193012"/>
                  <a:pt x="2756740" y="210065"/>
                </a:cubicBezTo>
                <a:lnTo>
                  <a:pt x="2719670" y="98854"/>
                </a:lnTo>
                <a:cubicBezTo>
                  <a:pt x="2702617" y="47695"/>
                  <a:pt x="2700088" y="50947"/>
                  <a:pt x="2732027" y="98854"/>
                </a:cubicBezTo>
                <a:cubicBezTo>
                  <a:pt x="2744616" y="136622"/>
                  <a:pt x="2766299" y="183254"/>
                  <a:pt x="2732027" y="222422"/>
                </a:cubicBezTo>
                <a:cubicBezTo>
                  <a:pt x="2715529" y="241278"/>
                  <a:pt x="2682536" y="230297"/>
                  <a:pt x="2657886" y="234779"/>
                </a:cubicBezTo>
                <a:cubicBezTo>
                  <a:pt x="2637222" y="238536"/>
                  <a:pt x="2616364" y="241609"/>
                  <a:pt x="2596102" y="247135"/>
                </a:cubicBezTo>
                <a:cubicBezTo>
                  <a:pt x="2570970" y="253989"/>
                  <a:pt x="2521962" y="271849"/>
                  <a:pt x="2521962" y="271849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80240" y="4978926"/>
            <a:ext cx="4043480" cy="1248879"/>
          </a:xfrm>
          <a:prstGeom prst="roundRect">
            <a:avLst>
              <a:gd name="adj" fmla="val 1281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8026" y="507913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09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#7: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there is space for all instance variables. They are globally accessible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latin typeface="+mn-lt"/>
                <a:cs typeface="Courier"/>
              </a:rPr>
              <a:t>#8: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instance variables are initialized before run is called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7" y="1729945"/>
            <a:ext cx="7818617" cy="2103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Common Bug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2174" y="4584356"/>
            <a:ext cx="610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Answer: makes </a:t>
            </a:r>
            <a:r>
              <a:rPr lang="en-US" sz="2400" dirty="0" smtClean="0"/>
              <a:t>a square that is 0 by </a:t>
            </a:r>
            <a:r>
              <a:rPr lang="en-US" sz="2400" dirty="0"/>
              <a:t>0</a:t>
            </a:r>
            <a:r>
              <a:rPr lang="en-US" sz="2400" dirty="0" smtClean="0"/>
              <a:t> since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sz="2400" dirty="0" smtClean="0"/>
              <a:t> is called before the screen has been made.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76866" y="1042086"/>
            <a:ext cx="6101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Question: what does this program do?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06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Memories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0854" y="2754128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rot="21377307">
            <a:off x="196629" y="5230736"/>
            <a:ext cx="125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Core model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 rot="21377307">
            <a:off x="2353194" y="4894621"/>
            <a:ext cx="125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The Heap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3" name="TextBox 22"/>
          <p:cNvSpPr txBox="1"/>
          <p:nvPr/>
        </p:nvSpPr>
        <p:spPr>
          <a:xfrm rot="21377307">
            <a:off x="5646559" y="3376749"/>
            <a:ext cx="1509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Instance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4" name="TextBox 23"/>
          <p:cNvSpPr txBox="1"/>
          <p:nvPr/>
        </p:nvSpPr>
        <p:spPr>
          <a:xfrm rot="21377307">
            <a:off x="4584915" y="4492652"/>
            <a:ext cx="125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Canvas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13776" y="1534287"/>
            <a:ext cx="1509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6853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smtClean="0">
                <a:latin typeface="+mn-lt"/>
                <a:cs typeface="Courier"/>
              </a:rPr>
              <a:t>#9: </a:t>
            </a:r>
            <a:r>
              <a:rPr lang="en-US" sz="3600" dirty="0" smtClean="0">
                <a:latin typeface="+mn-lt"/>
                <a:ea typeface="Courier" charset="0"/>
                <a:cs typeface="Courier" charset="0"/>
              </a:rPr>
              <a:t>for objects, == checks if the variables store the same address</a:t>
            </a:r>
            <a:endParaRPr lang="en-US" sz="3600" dirty="0" smtClean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Recall the start of class?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6995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 Diagrams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public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  <a:endParaRPr lang="en-US" sz="2000" b="1" dirty="0" smtClean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   </a:t>
            </a:r>
            <a:r>
              <a:rPr lang="en-US" sz="2000" b="1" dirty="0" err="1" smtClean="0">
                <a:latin typeface="Courier New" charset="0"/>
              </a:rPr>
              <a:t>println</a:t>
            </a:r>
            <a:r>
              <a:rPr lang="en-US" sz="2000" b="1" dirty="0" smtClean="0">
                <a:latin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</a:rPr>
              <a:t>toInches</a:t>
            </a:r>
            <a:r>
              <a:rPr lang="en-US" sz="2000" b="1" dirty="0" smtClean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 smtClean="0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0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 smtClean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60664" y="2977640"/>
            <a:ext cx="2733890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05" y="1122749"/>
            <a:ext cx="5911596" cy="1937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thinks this prints </a:t>
            </a:r>
            <a:r>
              <a:rPr lang="en-US" sz="4600" b="1" dirty="0" smtClean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 smtClean="0">
                <a:latin typeface="Calibri"/>
                <a:cs typeface="Calibri"/>
              </a:rPr>
              <a:t>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50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thinks this prints </a:t>
            </a:r>
            <a:r>
              <a:rPr lang="en-US" sz="4600" b="1" dirty="0" smtClean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4600" dirty="0" smtClean="0">
                <a:latin typeface="Calibri"/>
                <a:cs typeface="Calibri"/>
              </a:rPr>
              <a:t>?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60" y="1060362"/>
            <a:ext cx="5875737" cy="2446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55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14192" y="2570837"/>
            <a:ext cx="76085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279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26718" y="2645993"/>
            <a:ext cx="753336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 object stores a memory address!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709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Learning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write a large program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trace memory with references</a:t>
            </a:r>
          </a:p>
        </p:txBody>
      </p:sp>
    </p:spTree>
    <p:extLst>
      <p:ext uri="{BB962C8B-B14F-4D97-AF65-F5344CB8AC3E}">
        <p14:creationId xmlns:p14="http://schemas.microsoft.com/office/powerpoint/2010/main" val="4768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9" y="1052185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41325" y="3319397"/>
            <a:ext cx="2943617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Beyond CS106A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20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Beyond CS106A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4655" y="1209157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7057" y="1286402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7598" y="2500606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0957" y="241292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55739" y="3629693"/>
            <a:ext cx="3326215" cy="3432132"/>
            <a:chOff x="400833" y="851770"/>
            <a:chExt cx="4183693" cy="3432132"/>
          </a:xfrm>
        </p:grpSpPr>
        <p:sp>
          <p:nvSpPr>
            <p:cNvPr id="20" name="Rounded Rectangle 19"/>
            <p:cNvSpPr/>
            <p:nvPr/>
          </p:nvSpPr>
          <p:spPr>
            <a:xfrm>
              <a:off x="400833" y="851770"/>
              <a:ext cx="4146115" cy="3077680"/>
            </a:xfrm>
            <a:prstGeom prst="roundRect">
              <a:avLst>
                <a:gd name="adj" fmla="val 490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38620" y="951978"/>
              <a:ext cx="1913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Instance Variables</a:t>
              </a:r>
              <a:endParaRPr lang="en-US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0811" y="1693102"/>
              <a:ext cx="824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canvas</a:t>
              </a:r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78032" y="1102290"/>
              <a:ext cx="4006494" cy="3181612"/>
              <a:chOff x="1580116" y="1152394"/>
              <a:chExt cx="2077483" cy="207748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0116" y="1152394"/>
                <a:ext cx="2077483" cy="2077483"/>
              </a:xfrm>
              <a:prstGeom prst="rect">
                <a:avLst/>
              </a:prstGeom>
            </p:spPr>
          </p:pic>
          <p:sp>
            <p:nvSpPr>
              <p:cNvPr id="7" name="Freeform 6"/>
              <p:cNvSpPr/>
              <p:nvPr/>
            </p:nvSpPr>
            <p:spPr>
              <a:xfrm>
                <a:off x="1821461" y="1728592"/>
                <a:ext cx="520906" cy="425885"/>
              </a:xfrm>
              <a:custGeom>
                <a:avLst/>
                <a:gdLst>
                  <a:gd name="connsiteX0" fmla="*/ 307964 w 520906"/>
                  <a:gd name="connsiteY0" fmla="*/ 0 h 425885"/>
                  <a:gd name="connsiteX1" fmla="*/ 257860 w 520906"/>
                  <a:gd name="connsiteY1" fmla="*/ 12526 h 425885"/>
                  <a:gd name="connsiteX2" fmla="*/ 82495 w 520906"/>
                  <a:gd name="connsiteY2" fmla="*/ 37578 h 425885"/>
                  <a:gd name="connsiteX3" fmla="*/ 44917 w 520906"/>
                  <a:gd name="connsiteY3" fmla="*/ 62630 h 425885"/>
                  <a:gd name="connsiteX4" fmla="*/ 19865 w 520906"/>
                  <a:gd name="connsiteY4" fmla="*/ 100208 h 425885"/>
                  <a:gd name="connsiteX5" fmla="*/ 19865 w 520906"/>
                  <a:gd name="connsiteY5" fmla="*/ 413359 h 425885"/>
                  <a:gd name="connsiteX6" fmla="*/ 57443 w 520906"/>
                  <a:gd name="connsiteY6" fmla="*/ 425885 h 425885"/>
                  <a:gd name="connsiteX7" fmla="*/ 270386 w 520906"/>
                  <a:gd name="connsiteY7" fmla="*/ 400833 h 425885"/>
                  <a:gd name="connsiteX8" fmla="*/ 307964 w 520906"/>
                  <a:gd name="connsiteY8" fmla="*/ 375781 h 425885"/>
                  <a:gd name="connsiteX9" fmla="*/ 383120 w 520906"/>
                  <a:gd name="connsiteY9" fmla="*/ 350729 h 425885"/>
                  <a:gd name="connsiteX10" fmla="*/ 420698 w 520906"/>
                  <a:gd name="connsiteY10" fmla="*/ 338203 h 425885"/>
                  <a:gd name="connsiteX11" fmla="*/ 495854 w 520906"/>
                  <a:gd name="connsiteY11" fmla="*/ 237994 h 425885"/>
                  <a:gd name="connsiteX12" fmla="*/ 520906 w 520906"/>
                  <a:gd name="connsiteY12" fmla="*/ 162838 h 425885"/>
                  <a:gd name="connsiteX13" fmla="*/ 508380 w 520906"/>
                  <a:gd name="connsiteY13" fmla="*/ 75156 h 425885"/>
                  <a:gd name="connsiteX14" fmla="*/ 483328 w 520906"/>
                  <a:gd name="connsiteY14" fmla="*/ 37578 h 425885"/>
                  <a:gd name="connsiteX15" fmla="*/ 445750 w 520906"/>
                  <a:gd name="connsiteY15" fmla="*/ 25052 h 425885"/>
                  <a:gd name="connsiteX16" fmla="*/ 345542 w 520906"/>
                  <a:gd name="connsiteY16" fmla="*/ 12526 h 425885"/>
                  <a:gd name="connsiteX17" fmla="*/ 307964 w 520906"/>
                  <a:gd name="connsiteY17" fmla="*/ 0 h 425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0906" h="425885">
                    <a:moveTo>
                      <a:pt x="307964" y="0"/>
                    </a:moveTo>
                    <a:cubicBezTo>
                      <a:pt x="293350" y="0"/>
                      <a:pt x="274924" y="10251"/>
                      <a:pt x="257860" y="12526"/>
                    </a:cubicBezTo>
                    <a:cubicBezTo>
                      <a:pt x="218585" y="17763"/>
                      <a:pt x="131857" y="12897"/>
                      <a:pt x="82495" y="37578"/>
                    </a:cubicBezTo>
                    <a:cubicBezTo>
                      <a:pt x="69030" y="44311"/>
                      <a:pt x="57443" y="54279"/>
                      <a:pt x="44917" y="62630"/>
                    </a:cubicBezTo>
                    <a:cubicBezTo>
                      <a:pt x="36566" y="75156"/>
                      <a:pt x="26598" y="86743"/>
                      <a:pt x="19865" y="100208"/>
                    </a:cubicBezTo>
                    <a:cubicBezTo>
                      <a:pt x="-23155" y="186249"/>
                      <a:pt x="16604" y="394607"/>
                      <a:pt x="19865" y="413359"/>
                    </a:cubicBezTo>
                    <a:cubicBezTo>
                      <a:pt x="22127" y="426367"/>
                      <a:pt x="44917" y="421710"/>
                      <a:pt x="57443" y="425885"/>
                    </a:cubicBezTo>
                    <a:cubicBezTo>
                      <a:pt x="85149" y="423906"/>
                      <a:pt x="213447" y="429302"/>
                      <a:pt x="270386" y="400833"/>
                    </a:cubicBezTo>
                    <a:cubicBezTo>
                      <a:pt x="283851" y="394101"/>
                      <a:pt x="294207" y="381895"/>
                      <a:pt x="307964" y="375781"/>
                    </a:cubicBezTo>
                    <a:cubicBezTo>
                      <a:pt x="332095" y="365056"/>
                      <a:pt x="358068" y="359080"/>
                      <a:pt x="383120" y="350729"/>
                    </a:cubicBezTo>
                    <a:lnTo>
                      <a:pt x="420698" y="338203"/>
                    </a:lnTo>
                    <a:cubicBezTo>
                      <a:pt x="450373" y="308527"/>
                      <a:pt x="481691" y="280483"/>
                      <a:pt x="495854" y="237994"/>
                    </a:cubicBezTo>
                    <a:lnTo>
                      <a:pt x="520906" y="162838"/>
                    </a:lnTo>
                    <a:cubicBezTo>
                      <a:pt x="516731" y="133611"/>
                      <a:pt x="516864" y="103435"/>
                      <a:pt x="508380" y="75156"/>
                    </a:cubicBezTo>
                    <a:cubicBezTo>
                      <a:pt x="504054" y="60737"/>
                      <a:pt x="495083" y="46982"/>
                      <a:pt x="483328" y="37578"/>
                    </a:cubicBezTo>
                    <a:cubicBezTo>
                      <a:pt x="473018" y="29330"/>
                      <a:pt x="458741" y="27414"/>
                      <a:pt x="445750" y="25052"/>
                    </a:cubicBezTo>
                    <a:cubicBezTo>
                      <a:pt x="412630" y="19030"/>
                      <a:pt x="378403" y="19828"/>
                      <a:pt x="345542" y="12526"/>
                    </a:cubicBezTo>
                    <a:cubicBezTo>
                      <a:pt x="339778" y="11245"/>
                      <a:pt x="322578" y="0"/>
                      <a:pt x="30796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2292263" y="2118987"/>
                <a:ext cx="665967" cy="425885"/>
              </a:xfrm>
              <a:custGeom>
                <a:avLst/>
                <a:gdLst>
                  <a:gd name="connsiteX0" fmla="*/ 307964 w 520906"/>
                  <a:gd name="connsiteY0" fmla="*/ 0 h 425885"/>
                  <a:gd name="connsiteX1" fmla="*/ 257860 w 520906"/>
                  <a:gd name="connsiteY1" fmla="*/ 12526 h 425885"/>
                  <a:gd name="connsiteX2" fmla="*/ 82495 w 520906"/>
                  <a:gd name="connsiteY2" fmla="*/ 37578 h 425885"/>
                  <a:gd name="connsiteX3" fmla="*/ 44917 w 520906"/>
                  <a:gd name="connsiteY3" fmla="*/ 62630 h 425885"/>
                  <a:gd name="connsiteX4" fmla="*/ 19865 w 520906"/>
                  <a:gd name="connsiteY4" fmla="*/ 100208 h 425885"/>
                  <a:gd name="connsiteX5" fmla="*/ 19865 w 520906"/>
                  <a:gd name="connsiteY5" fmla="*/ 413359 h 425885"/>
                  <a:gd name="connsiteX6" fmla="*/ 57443 w 520906"/>
                  <a:gd name="connsiteY6" fmla="*/ 425885 h 425885"/>
                  <a:gd name="connsiteX7" fmla="*/ 270386 w 520906"/>
                  <a:gd name="connsiteY7" fmla="*/ 400833 h 425885"/>
                  <a:gd name="connsiteX8" fmla="*/ 307964 w 520906"/>
                  <a:gd name="connsiteY8" fmla="*/ 375781 h 425885"/>
                  <a:gd name="connsiteX9" fmla="*/ 383120 w 520906"/>
                  <a:gd name="connsiteY9" fmla="*/ 350729 h 425885"/>
                  <a:gd name="connsiteX10" fmla="*/ 420698 w 520906"/>
                  <a:gd name="connsiteY10" fmla="*/ 338203 h 425885"/>
                  <a:gd name="connsiteX11" fmla="*/ 495854 w 520906"/>
                  <a:gd name="connsiteY11" fmla="*/ 237994 h 425885"/>
                  <a:gd name="connsiteX12" fmla="*/ 520906 w 520906"/>
                  <a:gd name="connsiteY12" fmla="*/ 162838 h 425885"/>
                  <a:gd name="connsiteX13" fmla="*/ 508380 w 520906"/>
                  <a:gd name="connsiteY13" fmla="*/ 75156 h 425885"/>
                  <a:gd name="connsiteX14" fmla="*/ 483328 w 520906"/>
                  <a:gd name="connsiteY14" fmla="*/ 37578 h 425885"/>
                  <a:gd name="connsiteX15" fmla="*/ 445750 w 520906"/>
                  <a:gd name="connsiteY15" fmla="*/ 25052 h 425885"/>
                  <a:gd name="connsiteX16" fmla="*/ 345542 w 520906"/>
                  <a:gd name="connsiteY16" fmla="*/ 12526 h 425885"/>
                  <a:gd name="connsiteX17" fmla="*/ 307964 w 520906"/>
                  <a:gd name="connsiteY17" fmla="*/ 0 h 425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0906" h="425885">
                    <a:moveTo>
                      <a:pt x="307964" y="0"/>
                    </a:moveTo>
                    <a:cubicBezTo>
                      <a:pt x="293350" y="0"/>
                      <a:pt x="274924" y="10251"/>
                      <a:pt x="257860" y="12526"/>
                    </a:cubicBezTo>
                    <a:cubicBezTo>
                      <a:pt x="218585" y="17763"/>
                      <a:pt x="131857" y="12897"/>
                      <a:pt x="82495" y="37578"/>
                    </a:cubicBezTo>
                    <a:cubicBezTo>
                      <a:pt x="69030" y="44311"/>
                      <a:pt x="57443" y="54279"/>
                      <a:pt x="44917" y="62630"/>
                    </a:cubicBezTo>
                    <a:cubicBezTo>
                      <a:pt x="36566" y="75156"/>
                      <a:pt x="26598" y="86743"/>
                      <a:pt x="19865" y="100208"/>
                    </a:cubicBezTo>
                    <a:cubicBezTo>
                      <a:pt x="-23155" y="186249"/>
                      <a:pt x="16604" y="394607"/>
                      <a:pt x="19865" y="413359"/>
                    </a:cubicBezTo>
                    <a:cubicBezTo>
                      <a:pt x="22127" y="426367"/>
                      <a:pt x="44917" y="421710"/>
                      <a:pt x="57443" y="425885"/>
                    </a:cubicBezTo>
                    <a:cubicBezTo>
                      <a:pt x="85149" y="423906"/>
                      <a:pt x="213447" y="429302"/>
                      <a:pt x="270386" y="400833"/>
                    </a:cubicBezTo>
                    <a:cubicBezTo>
                      <a:pt x="283851" y="394101"/>
                      <a:pt x="294207" y="381895"/>
                      <a:pt x="307964" y="375781"/>
                    </a:cubicBezTo>
                    <a:cubicBezTo>
                      <a:pt x="332095" y="365056"/>
                      <a:pt x="358068" y="359080"/>
                      <a:pt x="383120" y="350729"/>
                    </a:cubicBezTo>
                    <a:lnTo>
                      <a:pt x="420698" y="338203"/>
                    </a:lnTo>
                    <a:cubicBezTo>
                      <a:pt x="450373" y="308527"/>
                      <a:pt x="481691" y="280483"/>
                      <a:pt x="495854" y="237994"/>
                    </a:cubicBezTo>
                    <a:lnTo>
                      <a:pt x="520906" y="162838"/>
                    </a:lnTo>
                    <a:cubicBezTo>
                      <a:pt x="516731" y="133611"/>
                      <a:pt x="516864" y="103435"/>
                      <a:pt x="508380" y="75156"/>
                    </a:cubicBezTo>
                    <a:cubicBezTo>
                      <a:pt x="504054" y="60737"/>
                      <a:pt x="495083" y="46982"/>
                      <a:pt x="483328" y="37578"/>
                    </a:cubicBezTo>
                    <a:cubicBezTo>
                      <a:pt x="473018" y="29330"/>
                      <a:pt x="458741" y="27414"/>
                      <a:pt x="445750" y="25052"/>
                    </a:cubicBezTo>
                    <a:cubicBezTo>
                      <a:pt x="412630" y="19030"/>
                      <a:pt x="378403" y="19828"/>
                      <a:pt x="345542" y="12526"/>
                    </a:cubicBezTo>
                    <a:cubicBezTo>
                      <a:pt x="339778" y="11245"/>
                      <a:pt x="322578" y="0"/>
                      <a:pt x="30796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435723" y="2995901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u="sng" smtClean="0">
                  <a:solidFill>
                    <a:srgbClr val="0027FF"/>
                  </a:solidFill>
                </a:rPr>
                <a:t>12</a:t>
              </a:r>
              <a:endParaRPr lang="en-US" u="sng" dirty="0">
                <a:solidFill>
                  <a:srgbClr val="0027FF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2206" y="1750180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this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62886" y="165092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76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81583" y="371131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rgbClr val="0027FF"/>
                </a:solidFill>
              </a:rPr>
              <a:t>76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639028" y="1770927"/>
            <a:ext cx="3599726" cy="1687862"/>
          </a:xfrm>
          <a:custGeom>
            <a:avLst/>
            <a:gdLst>
              <a:gd name="connsiteX0" fmla="*/ 0 w 3599726"/>
              <a:gd name="connsiteY0" fmla="*/ 150470 h 1687862"/>
              <a:gd name="connsiteX1" fmla="*/ 11575 w 3599726"/>
              <a:gd name="connsiteY1" fmla="*/ 243068 h 1687862"/>
              <a:gd name="connsiteX2" fmla="*/ 46299 w 3599726"/>
              <a:gd name="connsiteY2" fmla="*/ 254643 h 1687862"/>
              <a:gd name="connsiteX3" fmla="*/ 115747 w 3599726"/>
              <a:gd name="connsiteY3" fmla="*/ 243068 h 1687862"/>
              <a:gd name="connsiteX4" fmla="*/ 127321 w 3599726"/>
              <a:gd name="connsiteY4" fmla="*/ 208344 h 1687862"/>
              <a:gd name="connsiteX5" fmla="*/ 69448 w 3599726"/>
              <a:gd name="connsiteY5" fmla="*/ 162045 h 1687862"/>
              <a:gd name="connsiteX6" fmla="*/ 57873 w 3599726"/>
              <a:gd name="connsiteY6" fmla="*/ 266217 h 1687862"/>
              <a:gd name="connsiteX7" fmla="*/ 115747 w 3599726"/>
              <a:gd name="connsiteY7" fmla="*/ 254643 h 1687862"/>
              <a:gd name="connsiteX8" fmla="*/ 185195 w 3599726"/>
              <a:gd name="connsiteY8" fmla="*/ 231493 h 1687862"/>
              <a:gd name="connsiteX9" fmla="*/ 231494 w 3599726"/>
              <a:gd name="connsiteY9" fmla="*/ 219919 h 1687862"/>
              <a:gd name="connsiteX10" fmla="*/ 300942 w 3599726"/>
              <a:gd name="connsiteY10" fmla="*/ 185195 h 1687862"/>
              <a:gd name="connsiteX11" fmla="*/ 347240 w 3599726"/>
              <a:gd name="connsiteY11" fmla="*/ 162045 h 1687862"/>
              <a:gd name="connsiteX12" fmla="*/ 416688 w 3599726"/>
              <a:gd name="connsiteY12" fmla="*/ 150470 h 1687862"/>
              <a:gd name="connsiteX13" fmla="*/ 486137 w 3599726"/>
              <a:gd name="connsiteY13" fmla="*/ 127321 h 1687862"/>
              <a:gd name="connsiteX14" fmla="*/ 532435 w 3599726"/>
              <a:gd name="connsiteY14" fmla="*/ 115746 h 1687862"/>
              <a:gd name="connsiteX15" fmla="*/ 567159 w 3599726"/>
              <a:gd name="connsiteY15" fmla="*/ 104172 h 1687862"/>
              <a:gd name="connsiteX16" fmla="*/ 613458 w 3599726"/>
              <a:gd name="connsiteY16" fmla="*/ 92597 h 1687862"/>
              <a:gd name="connsiteX17" fmla="*/ 648182 w 3599726"/>
              <a:gd name="connsiteY17" fmla="*/ 81022 h 1687862"/>
              <a:gd name="connsiteX18" fmla="*/ 787078 w 3599726"/>
              <a:gd name="connsiteY18" fmla="*/ 57873 h 1687862"/>
              <a:gd name="connsiteX19" fmla="*/ 856526 w 3599726"/>
              <a:gd name="connsiteY19" fmla="*/ 34724 h 1687862"/>
              <a:gd name="connsiteX20" fmla="*/ 1145894 w 3599726"/>
              <a:gd name="connsiteY20" fmla="*/ 0 h 1687862"/>
              <a:gd name="connsiteX21" fmla="*/ 1863524 w 3599726"/>
              <a:gd name="connsiteY21" fmla="*/ 11574 h 1687862"/>
              <a:gd name="connsiteX22" fmla="*/ 1956121 w 3599726"/>
              <a:gd name="connsiteY22" fmla="*/ 46298 h 1687862"/>
              <a:gd name="connsiteX23" fmla="*/ 1990845 w 3599726"/>
              <a:gd name="connsiteY23" fmla="*/ 57873 h 1687862"/>
              <a:gd name="connsiteX24" fmla="*/ 2037144 w 3599726"/>
              <a:gd name="connsiteY24" fmla="*/ 81022 h 1687862"/>
              <a:gd name="connsiteX25" fmla="*/ 2071868 w 3599726"/>
              <a:gd name="connsiteY25" fmla="*/ 92597 h 1687862"/>
              <a:gd name="connsiteX26" fmla="*/ 2141316 w 3599726"/>
              <a:gd name="connsiteY26" fmla="*/ 127321 h 1687862"/>
              <a:gd name="connsiteX27" fmla="*/ 2187615 w 3599726"/>
              <a:gd name="connsiteY27" fmla="*/ 138896 h 1687862"/>
              <a:gd name="connsiteX28" fmla="*/ 2233914 w 3599726"/>
              <a:gd name="connsiteY28" fmla="*/ 162045 h 1687862"/>
              <a:gd name="connsiteX29" fmla="*/ 2372810 w 3599726"/>
              <a:gd name="connsiteY29" fmla="*/ 185195 h 1687862"/>
              <a:gd name="connsiteX30" fmla="*/ 2442258 w 3599726"/>
              <a:gd name="connsiteY30" fmla="*/ 208344 h 1687862"/>
              <a:gd name="connsiteX31" fmla="*/ 2523281 w 3599726"/>
              <a:gd name="connsiteY31" fmla="*/ 254643 h 1687862"/>
              <a:gd name="connsiteX32" fmla="*/ 2569580 w 3599726"/>
              <a:gd name="connsiteY32" fmla="*/ 277792 h 1687862"/>
              <a:gd name="connsiteX33" fmla="*/ 2685326 w 3599726"/>
              <a:gd name="connsiteY33" fmla="*/ 358815 h 1687862"/>
              <a:gd name="connsiteX34" fmla="*/ 2754775 w 3599726"/>
              <a:gd name="connsiteY34" fmla="*/ 405114 h 1687862"/>
              <a:gd name="connsiteX35" fmla="*/ 2812648 w 3599726"/>
              <a:gd name="connsiteY35" fmla="*/ 451412 h 1687862"/>
              <a:gd name="connsiteX36" fmla="*/ 2847372 w 3599726"/>
              <a:gd name="connsiteY36" fmla="*/ 474562 h 1687862"/>
              <a:gd name="connsiteX37" fmla="*/ 2905245 w 3599726"/>
              <a:gd name="connsiteY37" fmla="*/ 509286 h 1687862"/>
              <a:gd name="connsiteX38" fmla="*/ 2963119 w 3599726"/>
              <a:gd name="connsiteY38" fmla="*/ 567159 h 1687862"/>
              <a:gd name="connsiteX39" fmla="*/ 3044142 w 3599726"/>
              <a:gd name="connsiteY39" fmla="*/ 625032 h 1687862"/>
              <a:gd name="connsiteX40" fmla="*/ 3102015 w 3599726"/>
              <a:gd name="connsiteY40" fmla="*/ 694481 h 1687862"/>
              <a:gd name="connsiteX41" fmla="*/ 3148314 w 3599726"/>
              <a:gd name="connsiteY41" fmla="*/ 763929 h 1687862"/>
              <a:gd name="connsiteX42" fmla="*/ 3183038 w 3599726"/>
              <a:gd name="connsiteY42" fmla="*/ 856526 h 1687862"/>
              <a:gd name="connsiteX43" fmla="*/ 3217762 w 3599726"/>
              <a:gd name="connsiteY43" fmla="*/ 925974 h 1687862"/>
              <a:gd name="connsiteX44" fmla="*/ 3252486 w 3599726"/>
              <a:gd name="connsiteY44" fmla="*/ 1006997 h 1687862"/>
              <a:gd name="connsiteX45" fmla="*/ 3264061 w 3599726"/>
              <a:gd name="connsiteY45" fmla="*/ 1041721 h 1687862"/>
              <a:gd name="connsiteX46" fmla="*/ 3287210 w 3599726"/>
              <a:gd name="connsiteY46" fmla="*/ 1076445 h 1687862"/>
              <a:gd name="connsiteX47" fmla="*/ 3298785 w 3599726"/>
              <a:gd name="connsiteY47" fmla="*/ 1111169 h 1687862"/>
              <a:gd name="connsiteX48" fmla="*/ 3321934 w 3599726"/>
              <a:gd name="connsiteY48" fmla="*/ 1145893 h 1687862"/>
              <a:gd name="connsiteX49" fmla="*/ 3356658 w 3599726"/>
              <a:gd name="connsiteY49" fmla="*/ 1203767 h 1687862"/>
              <a:gd name="connsiteX50" fmla="*/ 3391382 w 3599726"/>
              <a:gd name="connsiteY50" fmla="*/ 1273215 h 1687862"/>
              <a:gd name="connsiteX51" fmla="*/ 3402957 w 3599726"/>
              <a:gd name="connsiteY51" fmla="*/ 1307939 h 1687862"/>
              <a:gd name="connsiteX52" fmla="*/ 3426106 w 3599726"/>
              <a:gd name="connsiteY52" fmla="*/ 1342663 h 1687862"/>
              <a:gd name="connsiteX53" fmla="*/ 3437681 w 3599726"/>
              <a:gd name="connsiteY53" fmla="*/ 1377387 h 1687862"/>
              <a:gd name="connsiteX54" fmla="*/ 3460830 w 3599726"/>
              <a:gd name="connsiteY54" fmla="*/ 1412111 h 1687862"/>
              <a:gd name="connsiteX55" fmla="*/ 3483980 w 3599726"/>
              <a:gd name="connsiteY55" fmla="*/ 1481559 h 1687862"/>
              <a:gd name="connsiteX56" fmla="*/ 3495554 w 3599726"/>
              <a:gd name="connsiteY56" fmla="*/ 1643605 h 1687862"/>
              <a:gd name="connsiteX57" fmla="*/ 3518704 w 3599726"/>
              <a:gd name="connsiteY57" fmla="*/ 1620455 h 1687862"/>
              <a:gd name="connsiteX58" fmla="*/ 3553428 w 3599726"/>
              <a:gd name="connsiteY58" fmla="*/ 1551007 h 1687862"/>
              <a:gd name="connsiteX59" fmla="*/ 3599726 w 3599726"/>
              <a:gd name="connsiteY59" fmla="*/ 1481559 h 1687862"/>
              <a:gd name="connsiteX60" fmla="*/ 3588152 w 3599726"/>
              <a:gd name="connsiteY60" fmla="*/ 1516283 h 1687862"/>
              <a:gd name="connsiteX61" fmla="*/ 3565002 w 3599726"/>
              <a:gd name="connsiteY61" fmla="*/ 1551007 h 1687862"/>
              <a:gd name="connsiteX62" fmla="*/ 3518704 w 3599726"/>
              <a:gd name="connsiteY62" fmla="*/ 1643605 h 1687862"/>
              <a:gd name="connsiteX63" fmla="*/ 3402957 w 3599726"/>
              <a:gd name="connsiteY63" fmla="*/ 1666754 h 1687862"/>
              <a:gd name="connsiteX64" fmla="*/ 3298785 w 3599726"/>
              <a:gd name="connsiteY64" fmla="*/ 1632030 h 1687862"/>
              <a:gd name="connsiteX65" fmla="*/ 3252486 w 3599726"/>
              <a:gd name="connsiteY65" fmla="*/ 1620455 h 1687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599726" h="1687862">
                <a:moveTo>
                  <a:pt x="0" y="150470"/>
                </a:moveTo>
                <a:cubicBezTo>
                  <a:pt x="3858" y="181336"/>
                  <a:pt x="-1058" y="214643"/>
                  <a:pt x="11575" y="243068"/>
                </a:cubicBezTo>
                <a:cubicBezTo>
                  <a:pt x="16530" y="254217"/>
                  <a:pt x="34098" y="254643"/>
                  <a:pt x="46299" y="254643"/>
                </a:cubicBezTo>
                <a:cubicBezTo>
                  <a:pt x="69768" y="254643"/>
                  <a:pt x="92598" y="246926"/>
                  <a:pt x="115747" y="243068"/>
                </a:cubicBezTo>
                <a:cubicBezTo>
                  <a:pt x="119605" y="231493"/>
                  <a:pt x="129327" y="220379"/>
                  <a:pt x="127321" y="208344"/>
                </a:cubicBezTo>
                <a:cubicBezTo>
                  <a:pt x="121161" y="171388"/>
                  <a:pt x="96533" y="171073"/>
                  <a:pt x="69448" y="162045"/>
                </a:cubicBezTo>
                <a:cubicBezTo>
                  <a:pt x="42750" y="188744"/>
                  <a:pt x="5403" y="213747"/>
                  <a:pt x="57873" y="266217"/>
                </a:cubicBezTo>
                <a:cubicBezTo>
                  <a:pt x="71784" y="280128"/>
                  <a:pt x="96767" y="259819"/>
                  <a:pt x="115747" y="254643"/>
                </a:cubicBezTo>
                <a:cubicBezTo>
                  <a:pt x="139289" y="248223"/>
                  <a:pt x="161522" y="237411"/>
                  <a:pt x="185195" y="231493"/>
                </a:cubicBezTo>
                <a:lnTo>
                  <a:pt x="231494" y="219919"/>
                </a:lnTo>
                <a:cubicBezTo>
                  <a:pt x="298229" y="175428"/>
                  <a:pt x="233849" y="213949"/>
                  <a:pt x="300942" y="185195"/>
                </a:cubicBezTo>
                <a:cubicBezTo>
                  <a:pt x="316801" y="178398"/>
                  <a:pt x="330713" y="167003"/>
                  <a:pt x="347240" y="162045"/>
                </a:cubicBezTo>
                <a:cubicBezTo>
                  <a:pt x="369719" y="155301"/>
                  <a:pt x="393920" y="156162"/>
                  <a:pt x="416688" y="150470"/>
                </a:cubicBezTo>
                <a:cubicBezTo>
                  <a:pt x="440361" y="144552"/>
                  <a:pt x="462464" y="133240"/>
                  <a:pt x="486137" y="127321"/>
                </a:cubicBezTo>
                <a:cubicBezTo>
                  <a:pt x="501570" y="123463"/>
                  <a:pt x="517139" y="120116"/>
                  <a:pt x="532435" y="115746"/>
                </a:cubicBezTo>
                <a:cubicBezTo>
                  <a:pt x="544166" y="112394"/>
                  <a:pt x="555428" y="107524"/>
                  <a:pt x="567159" y="104172"/>
                </a:cubicBezTo>
                <a:cubicBezTo>
                  <a:pt x="582455" y="99802"/>
                  <a:pt x="598162" y="96967"/>
                  <a:pt x="613458" y="92597"/>
                </a:cubicBezTo>
                <a:cubicBezTo>
                  <a:pt x="625189" y="89245"/>
                  <a:pt x="636218" y="83415"/>
                  <a:pt x="648182" y="81022"/>
                </a:cubicBezTo>
                <a:cubicBezTo>
                  <a:pt x="694208" y="71817"/>
                  <a:pt x="742549" y="72716"/>
                  <a:pt x="787078" y="57873"/>
                </a:cubicBezTo>
                <a:cubicBezTo>
                  <a:pt x="810227" y="50157"/>
                  <a:pt x="832370" y="38175"/>
                  <a:pt x="856526" y="34724"/>
                </a:cubicBezTo>
                <a:cubicBezTo>
                  <a:pt x="1060759" y="5547"/>
                  <a:pt x="964232" y="16514"/>
                  <a:pt x="1145894" y="0"/>
                </a:cubicBezTo>
                <a:lnTo>
                  <a:pt x="1863524" y="11574"/>
                </a:lnTo>
                <a:cubicBezTo>
                  <a:pt x="1901795" y="12734"/>
                  <a:pt x="1922457" y="31870"/>
                  <a:pt x="1956121" y="46298"/>
                </a:cubicBezTo>
                <a:cubicBezTo>
                  <a:pt x="1967335" y="51104"/>
                  <a:pt x="1979631" y="53067"/>
                  <a:pt x="1990845" y="57873"/>
                </a:cubicBezTo>
                <a:cubicBezTo>
                  <a:pt x="2006704" y="64670"/>
                  <a:pt x="2021285" y="74225"/>
                  <a:pt x="2037144" y="81022"/>
                </a:cubicBezTo>
                <a:cubicBezTo>
                  <a:pt x="2048358" y="85828"/>
                  <a:pt x="2060719" y="87642"/>
                  <a:pt x="2071868" y="92597"/>
                </a:cubicBezTo>
                <a:cubicBezTo>
                  <a:pt x="2095519" y="103109"/>
                  <a:pt x="2117285" y="117709"/>
                  <a:pt x="2141316" y="127321"/>
                </a:cubicBezTo>
                <a:cubicBezTo>
                  <a:pt x="2156086" y="133229"/>
                  <a:pt x="2172720" y="133310"/>
                  <a:pt x="2187615" y="138896"/>
                </a:cubicBezTo>
                <a:cubicBezTo>
                  <a:pt x="2203771" y="144954"/>
                  <a:pt x="2217758" y="155987"/>
                  <a:pt x="2233914" y="162045"/>
                </a:cubicBezTo>
                <a:cubicBezTo>
                  <a:pt x="2272153" y="176385"/>
                  <a:pt x="2339194" y="180993"/>
                  <a:pt x="2372810" y="185195"/>
                </a:cubicBezTo>
                <a:cubicBezTo>
                  <a:pt x="2395959" y="192911"/>
                  <a:pt x="2420433" y="197432"/>
                  <a:pt x="2442258" y="208344"/>
                </a:cubicBezTo>
                <a:cubicBezTo>
                  <a:pt x="2582169" y="278298"/>
                  <a:pt x="2408759" y="189202"/>
                  <a:pt x="2523281" y="254643"/>
                </a:cubicBezTo>
                <a:cubicBezTo>
                  <a:pt x="2538262" y="263204"/>
                  <a:pt x="2554784" y="268915"/>
                  <a:pt x="2569580" y="277792"/>
                </a:cubicBezTo>
                <a:cubicBezTo>
                  <a:pt x="2647521" y="324556"/>
                  <a:pt x="2622011" y="314494"/>
                  <a:pt x="2685326" y="358815"/>
                </a:cubicBezTo>
                <a:cubicBezTo>
                  <a:pt x="2708119" y="374770"/>
                  <a:pt x="2733049" y="387734"/>
                  <a:pt x="2754775" y="405114"/>
                </a:cubicBezTo>
                <a:cubicBezTo>
                  <a:pt x="2774066" y="420547"/>
                  <a:pt x="2792884" y="436589"/>
                  <a:pt x="2812648" y="451412"/>
                </a:cubicBezTo>
                <a:cubicBezTo>
                  <a:pt x="2823777" y="459759"/>
                  <a:pt x="2835575" y="467189"/>
                  <a:pt x="2847372" y="474562"/>
                </a:cubicBezTo>
                <a:cubicBezTo>
                  <a:pt x="2866449" y="486486"/>
                  <a:pt x="2887678" y="495232"/>
                  <a:pt x="2905245" y="509286"/>
                </a:cubicBezTo>
                <a:cubicBezTo>
                  <a:pt x="2926549" y="526329"/>
                  <a:pt x="2941293" y="550790"/>
                  <a:pt x="2963119" y="567159"/>
                </a:cubicBezTo>
                <a:cubicBezTo>
                  <a:pt x="3020547" y="610230"/>
                  <a:pt x="2993367" y="591182"/>
                  <a:pt x="3044142" y="625032"/>
                </a:cubicBezTo>
                <a:cubicBezTo>
                  <a:pt x="3126846" y="749094"/>
                  <a:pt x="2998060" y="560826"/>
                  <a:pt x="3102015" y="694481"/>
                </a:cubicBezTo>
                <a:cubicBezTo>
                  <a:pt x="3119096" y="716442"/>
                  <a:pt x="3148314" y="763929"/>
                  <a:pt x="3148314" y="763929"/>
                </a:cubicBezTo>
                <a:cubicBezTo>
                  <a:pt x="3169652" y="849285"/>
                  <a:pt x="3146722" y="771791"/>
                  <a:pt x="3183038" y="856526"/>
                </a:cubicBezTo>
                <a:cubicBezTo>
                  <a:pt x="3211792" y="923617"/>
                  <a:pt x="3173274" y="859241"/>
                  <a:pt x="3217762" y="925974"/>
                </a:cubicBezTo>
                <a:cubicBezTo>
                  <a:pt x="3241852" y="1022331"/>
                  <a:pt x="3212520" y="927064"/>
                  <a:pt x="3252486" y="1006997"/>
                </a:cubicBezTo>
                <a:cubicBezTo>
                  <a:pt x="3257942" y="1017910"/>
                  <a:pt x="3258605" y="1030808"/>
                  <a:pt x="3264061" y="1041721"/>
                </a:cubicBezTo>
                <a:cubicBezTo>
                  <a:pt x="3270282" y="1054163"/>
                  <a:pt x="3280989" y="1064003"/>
                  <a:pt x="3287210" y="1076445"/>
                </a:cubicBezTo>
                <a:cubicBezTo>
                  <a:pt x="3292666" y="1087358"/>
                  <a:pt x="3293329" y="1100256"/>
                  <a:pt x="3298785" y="1111169"/>
                </a:cubicBezTo>
                <a:cubicBezTo>
                  <a:pt x="3305006" y="1123611"/>
                  <a:pt x="3315713" y="1133451"/>
                  <a:pt x="3321934" y="1145893"/>
                </a:cubicBezTo>
                <a:cubicBezTo>
                  <a:pt x="3351985" y="1205996"/>
                  <a:pt x="3311443" y="1158550"/>
                  <a:pt x="3356658" y="1203767"/>
                </a:cubicBezTo>
                <a:cubicBezTo>
                  <a:pt x="3385752" y="1291047"/>
                  <a:pt x="3346506" y="1183464"/>
                  <a:pt x="3391382" y="1273215"/>
                </a:cubicBezTo>
                <a:cubicBezTo>
                  <a:pt x="3396838" y="1284128"/>
                  <a:pt x="3397501" y="1297026"/>
                  <a:pt x="3402957" y="1307939"/>
                </a:cubicBezTo>
                <a:cubicBezTo>
                  <a:pt x="3409178" y="1320381"/>
                  <a:pt x="3419885" y="1330221"/>
                  <a:pt x="3426106" y="1342663"/>
                </a:cubicBezTo>
                <a:cubicBezTo>
                  <a:pt x="3431562" y="1353576"/>
                  <a:pt x="3432225" y="1366474"/>
                  <a:pt x="3437681" y="1377387"/>
                </a:cubicBezTo>
                <a:cubicBezTo>
                  <a:pt x="3443902" y="1389829"/>
                  <a:pt x="3455180" y="1399399"/>
                  <a:pt x="3460830" y="1412111"/>
                </a:cubicBezTo>
                <a:cubicBezTo>
                  <a:pt x="3470740" y="1434409"/>
                  <a:pt x="3483980" y="1481559"/>
                  <a:pt x="3483980" y="1481559"/>
                </a:cubicBezTo>
                <a:cubicBezTo>
                  <a:pt x="3487838" y="1535574"/>
                  <a:pt x="3482420" y="1591069"/>
                  <a:pt x="3495554" y="1643605"/>
                </a:cubicBezTo>
                <a:cubicBezTo>
                  <a:pt x="3498201" y="1654192"/>
                  <a:pt x="3511887" y="1628977"/>
                  <a:pt x="3518704" y="1620455"/>
                </a:cubicBezTo>
                <a:cubicBezTo>
                  <a:pt x="3574756" y="1550390"/>
                  <a:pt x="3514532" y="1621021"/>
                  <a:pt x="3553428" y="1551007"/>
                </a:cubicBezTo>
                <a:cubicBezTo>
                  <a:pt x="3566939" y="1526686"/>
                  <a:pt x="3599726" y="1481559"/>
                  <a:pt x="3599726" y="1481559"/>
                </a:cubicBezTo>
                <a:cubicBezTo>
                  <a:pt x="3595868" y="1493134"/>
                  <a:pt x="3593608" y="1505370"/>
                  <a:pt x="3588152" y="1516283"/>
                </a:cubicBezTo>
                <a:cubicBezTo>
                  <a:pt x="3581931" y="1528726"/>
                  <a:pt x="3570652" y="1538295"/>
                  <a:pt x="3565002" y="1551007"/>
                </a:cubicBezTo>
                <a:cubicBezTo>
                  <a:pt x="3522440" y="1646770"/>
                  <a:pt x="3566246" y="1596061"/>
                  <a:pt x="3518704" y="1643605"/>
                </a:cubicBezTo>
                <a:cubicBezTo>
                  <a:pt x="3497209" y="1708089"/>
                  <a:pt x="3516025" y="1689368"/>
                  <a:pt x="3402957" y="1666754"/>
                </a:cubicBezTo>
                <a:cubicBezTo>
                  <a:pt x="3402948" y="1666752"/>
                  <a:pt x="3316151" y="1637819"/>
                  <a:pt x="3298785" y="1632030"/>
                </a:cubicBezTo>
                <a:cubicBezTo>
                  <a:pt x="3260401" y="1619235"/>
                  <a:pt x="3276262" y="1620455"/>
                  <a:pt x="3252486" y="1620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743200" y="1439790"/>
            <a:ext cx="3622876" cy="1431258"/>
          </a:xfrm>
          <a:custGeom>
            <a:avLst/>
            <a:gdLst>
              <a:gd name="connsiteX0" fmla="*/ 0 w 3622876"/>
              <a:gd name="connsiteY0" fmla="*/ 1303410 h 1431258"/>
              <a:gd name="connsiteX1" fmla="*/ 11575 w 3622876"/>
              <a:gd name="connsiteY1" fmla="*/ 1407582 h 1431258"/>
              <a:gd name="connsiteX2" fmla="*/ 34724 w 3622876"/>
              <a:gd name="connsiteY2" fmla="*/ 1430732 h 1431258"/>
              <a:gd name="connsiteX3" fmla="*/ 115747 w 3622876"/>
              <a:gd name="connsiteY3" fmla="*/ 1419157 h 1431258"/>
              <a:gd name="connsiteX4" fmla="*/ 138896 w 3622876"/>
              <a:gd name="connsiteY4" fmla="*/ 1396007 h 1431258"/>
              <a:gd name="connsiteX5" fmla="*/ 92597 w 3622876"/>
              <a:gd name="connsiteY5" fmla="*/ 1349709 h 1431258"/>
              <a:gd name="connsiteX6" fmla="*/ 277792 w 3622876"/>
              <a:gd name="connsiteY6" fmla="*/ 1338134 h 1431258"/>
              <a:gd name="connsiteX7" fmla="*/ 347241 w 3622876"/>
              <a:gd name="connsiteY7" fmla="*/ 1314985 h 1431258"/>
              <a:gd name="connsiteX8" fmla="*/ 393539 w 3622876"/>
              <a:gd name="connsiteY8" fmla="*/ 1303410 h 1431258"/>
              <a:gd name="connsiteX9" fmla="*/ 428263 w 3622876"/>
              <a:gd name="connsiteY9" fmla="*/ 1280261 h 1431258"/>
              <a:gd name="connsiteX10" fmla="*/ 520861 w 3622876"/>
              <a:gd name="connsiteY10" fmla="*/ 1257111 h 1431258"/>
              <a:gd name="connsiteX11" fmla="*/ 567159 w 3622876"/>
              <a:gd name="connsiteY11" fmla="*/ 1233962 h 1431258"/>
              <a:gd name="connsiteX12" fmla="*/ 636608 w 3622876"/>
              <a:gd name="connsiteY12" fmla="*/ 1222387 h 1431258"/>
              <a:gd name="connsiteX13" fmla="*/ 671332 w 3622876"/>
              <a:gd name="connsiteY13" fmla="*/ 1210813 h 1431258"/>
              <a:gd name="connsiteX14" fmla="*/ 729205 w 3622876"/>
              <a:gd name="connsiteY14" fmla="*/ 1199238 h 1431258"/>
              <a:gd name="connsiteX15" fmla="*/ 856527 w 3622876"/>
              <a:gd name="connsiteY15" fmla="*/ 1152939 h 1431258"/>
              <a:gd name="connsiteX16" fmla="*/ 891251 w 3622876"/>
              <a:gd name="connsiteY16" fmla="*/ 1141364 h 1431258"/>
              <a:gd name="connsiteX17" fmla="*/ 972273 w 3622876"/>
              <a:gd name="connsiteY17" fmla="*/ 1106640 h 1431258"/>
              <a:gd name="connsiteX18" fmla="*/ 1099595 w 3622876"/>
              <a:gd name="connsiteY18" fmla="*/ 1014043 h 1431258"/>
              <a:gd name="connsiteX19" fmla="*/ 1145894 w 3622876"/>
              <a:gd name="connsiteY19" fmla="*/ 944595 h 1431258"/>
              <a:gd name="connsiteX20" fmla="*/ 1169043 w 3622876"/>
              <a:gd name="connsiteY20" fmla="*/ 921445 h 1431258"/>
              <a:gd name="connsiteX21" fmla="*/ 1238491 w 3622876"/>
              <a:gd name="connsiteY21" fmla="*/ 875147 h 1431258"/>
              <a:gd name="connsiteX22" fmla="*/ 1307939 w 3622876"/>
              <a:gd name="connsiteY22" fmla="*/ 817273 h 1431258"/>
              <a:gd name="connsiteX23" fmla="*/ 1331089 w 3622876"/>
              <a:gd name="connsiteY23" fmla="*/ 794124 h 1431258"/>
              <a:gd name="connsiteX24" fmla="*/ 1377387 w 3622876"/>
              <a:gd name="connsiteY24" fmla="*/ 759400 h 1431258"/>
              <a:gd name="connsiteX25" fmla="*/ 1400537 w 3622876"/>
              <a:gd name="connsiteY25" fmla="*/ 736251 h 1431258"/>
              <a:gd name="connsiteX26" fmla="*/ 1469985 w 3622876"/>
              <a:gd name="connsiteY26" fmla="*/ 689952 h 1431258"/>
              <a:gd name="connsiteX27" fmla="*/ 1551008 w 3622876"/>
              <a:gd name="connsiteY27" fmla="*/ 632078 h 1431258"/>
              <a:gd name="connsiteX28" fmla="*/ 1585732 w 3622876"/>
              <a:gd name="connsiteY28" fmla="*/ 597354 h 1431258"/>
              <a:gd name="connsiteX29" fmla="*/ 1655180 w 3622876"/>
              <a:gd name="connsiteY29" fmla="*/ 551056 h 1431258"/>
              <a:gd name="connsiteX30" fmla="*/ 1713053 w 3622876"/>
              <a:gd name="connsiteY30" fmla="*/ 493182 h 1431258"/>
              <a:gd name="connsiteX31" fmla="*/ 1770927 w 3622876"/>
              <a:gd name="connsiteY31" fmla="*/ 446883 h 1431258"/>
              <a:gd name="connsiteX32" fmla="*/ 1805651 w 3622876"/>
              <a:gd name="connsiteY32" fmla="*/ 423734 h 1431258"/>
              <a:gd name="connsiteX33" fmla="*/ 1840375 w 3622876"/>
              <a:gd name="connsiteY33" fmla="*/ 389010 h 1431258"/>
              <a:gd name="connsiteX34" fmla="*/ 1875099 w 3622876"/>
              <a:gd name="connsiteY34" fmla="*/ 365861 h 1431258"/>
              <a:gd name="connsiteX35" fmla="*/ 1932972 w 3622876"/>
              <a:gd name="connsiteY35" fmla="*/ 307987 h 1431258"/>
              <a:gd name="connsiteX36" fmla="*/ 2002420 w 3622876"/>
              <a:gd name="connsiteY36" fmla="*/ 261688 h 1431258"/>
              <a:gd name="connsiteX37" fmla="*/ 2037144 w 3622876"/>
              <a:gd name="connsiteY37" fmla="*/ 238539 h 1431258"/>
              <a:gd name="connsiteX38" fmla="*/ 2118167 w 3622876"/>
              <a:gd name="connsiteY38" fmla="*/ 203815 h 1431258"/>
              <a:gd name="connsiteX39" fmla="*/ 2176041 w 3622876"/>
              <a:gd name="connsiteY39" fmla="*/ 169091 h 1431258"/>
              <a:gd name="connsiteX40" fmla="*/ 2210765 w 3622876"/>
              <a:gd name="connsiteY40" fmla="*/ 157516 h 1431258"/>
              <a:gd name="connsiteX41" fmla="*/ 2257063 w 3622876"/>
              <a:gd name="connsiteY41" fmla="*/ 134367 h 1431258"/>
              <a:gd name="connsiteX42" fmla="*/ 2291787 w 3622876"/>
              <a:gd name="connsiteY42" fmla="*/ 122792 h 1431258"/>
              <a:gd name="connsiteX43" fmla="*/ 2326511 w 3622876"/>
              <a:gd name="connsiteY43" fmla="*/ 99643 h 1431258"/>
              <a:gd name="connsiteX44" fmla="*/ 2384385 w 3622876"/>
              <a:gd name="connsiteY44" fmla="*/ 88068 h 1431258"/>
              <a:gd name="connsiteX45" fmla="*/ 2419109 w 3622876"/>
              <a:gd name="connsiteY45" fmla="*/ 76494 h 1431258"/>
              <a:gd name="connsiteX46" fmla="*/ 2476982 w 3622876"/>
              <a:gd name="connsiteY46" fmla="*/ 64919 h 1431258"/>
              <a:gd name="connsiteX47" fmla="*/ 2592729 w 3622876"/>
              <a:gd name="connsiteY47" fmla="*/ 41769 h 1431258"/>
              <a:gd name="connsiteX48" fmla="*/ 2650603 w 3622876"/>
              <a:gd name="connsiteY48" fmla="*/ 30195 h 1431258"/>
              <a:gd name="connsiteX49" fmla="*/ 2916820 w 3622876"/>
              <a:gd name="connsiteY49" fmla="*/ 18620 h 1431258"/>
              <a:gd name="connsiteX50" fmla="*/ 2951544 w 3622876"/>
              <a:gd name="connsiteY50" fmla="*/ 7045 h 1431258"/>
              <a:gd name="connsiteX51" fmla="*/ 3067291 w 3622876"/>
              <a:gd name="connsiteY51" fmla="*/ 30195 h 1431258"/>
              <a:gd name="connsiteX52" fmla="*/ 3113590 w 3622876"/>
              <a:gd name="connsiteY52" fmla="*/ 41769 h 1431258"/>
              <a:gd name="connsiteX53" fmla="*/ 3148314 w 3622876"/>
              <a:gd name="connsiteY53" fmla="*/ 53344 h 1431258"/>
              <a:gd name="connsiteX54" fmla="*/ 3194613 w 3622876"/>
              <a:gd name="connsiteY54" fmla="*/ 64919 h 1431258"/>
              <a:gd name="connsiteX55" fmla="*/ 3229337 w 3622876"/>
              <a:gd name="connsiteY55" fmla="*/ 76494 h 1431258"/>
              <a:gd name="connsiteX56" fmla="*/ 3402957 w 3622876"/>
              <a:gd name="connsiteY56" fmla="*/ 99643 h 1431258"/>
              <a:gd name="connsiteX57" fmla="*/ 3483980 w 3622876"/>
              <a:gd name="connsiteY57" fmla="*/ 122792 h 1431258"/>
              <a:gd name="connsiteX58" fmla="*/ 3530278 w 3622876"/>
              <a:gd name="connsiteY58" fmla="*/ 134367 h 1431258"/>
              <a:gd name="connsiteX59" fmla="*/ 3599727 w 3622876"/>
              <a:gd name="connsiteY59" fmla="*/ 157516 h 1431258"/>
              <a:gd name="connsiteX60" fmla="*/ 3611301 w 3622876"/>
              <a:gd name="connsiteY60" fmla="*/ 111218 h 1431258"/>
              <a:gd name="connsiteX61" fmla="*/ 3622876 w 3622876"/>
              <a:gd name="connsiteY61" fmla="*/ 7045 h 1431258"/>
              <a:gd name="connsiteX62" fmla="*/ 3611301 w 3622876"/>
              <a:gd name="connsiteY62" fmla="*/ 122792 h 1431258"/>
              <a:gd name="connsiteX63" fmla="*/ 3553428 w 3622876"/>
              <a:gd name="connsiteY63" fmla="*/ 203815 h 1431258"/>
              <a:gd name="connsiteX64" fmla="*/ 3483980 w 3622876"/>
              <a:gd name="connsiteY64" fmla="*/ 250114 h 1431258"/>
              <a:gd name="connsiteX65" fmla="*/ 3449256 w 3622876"/>
              <a:gd name="connsiteY65" fmla="*/ 273263 h 1431258"/>
              <a:gd name="connsiteX66" fmla="*/ 3391382 w 3622876"/>
              <a:gd name="connsiteY66" fmla="*/ 319562 h 1431258"/>
              <a:gd name="connsiteX67" fmla="*/ 3368233 w 3622876"/>
              <a:gd name="connsiteY67" fmla="*/ 354286 h 143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622876" h="1431258">
                <a:moveTo>
                  <a:pt x="0" y="1303410"/>
                </a:moveTo>
                <a:cubicBezTo>
                  <a:pt x="3858" y="1338134"/>
                  <a:pt x="2382" y="1373875"/>
                  <a:pt x="11575" y="1407582"/>
                </a:cubicBezTo>
                <a:cubicBezTo>
                  <a:pt x="14446" y="1418110"/>
                  <a:pt x="23878" y="1429527"/>
                  <a:pt x="34724" y="1430732"/>
                </a:cubicBezTo>
                <a:cubicBezTo>
                  <a:pt x="61839" y="1433745"/>
                  <a:pt x="88739" y="1423015"/>
                  <a:pt x="115747" y="1419157"/>
                </a:cubicBezTo>
                <a:cubicBezTo>
                  <a:pt x="123463" y="1411440"/>
                  <a:pt x="136756" y="1406708"/>
                  <a:pt x="138896" y="1396007"/>
                </a:cubicBezTo>
                <a:cubicBezTo>
                  <a:pt x="146613" y="1357424"/>
                  <a:pt x="115747" y="1357425"/>
                  <a:pt x="92597" y="1349709"/>
                </a:cubicBezTo>
                <a:cubicBezTo>
                  <a:pt x="154329" y="1345851"/>
                  <a:pt x="216507" y="1346491"/>
                  <a:pt x="277792" y="1338134"/>
                </a:cubicBezTo>
                <a:cubicBezTo>
                  <a:pt x="301970" y="1334837"/>
                  <a:pt x="323568" y="1320904"/>
                  <a:pt x="347241" y="1314985"/>
                </a:cubicBezTo>
                <a:lnTo>
                  <a:pt x="393539" y="1303410"/>
                </a:lnTo>
                <a:cubicBezTo>
                  <a:pt x="405114" y="1295694"/>
                  <a:pt x="415190" y="1285015"/>
                  <a:pt x="428263" y="1280261"/>
                </a:cubicBezTo>
                <a:cubicBezTo>
                  <a:pt x="458163" y="1269388"/>
                  <a:pt x="492404" y="1271340"/>
                  <a:pt x="520861" y="1257111"/>
                </a:cubicBezTo>
                <a:cubicBezTo>
                  <a:pt x="536294" y="1249395"/>
                  <a:pt x="550632" y="1238920"/>
                  <a:pt x="567159" y="1233962"/>
                </a:cubicBezTo>
                <a:cubicBezTo>
                  <a:pt x="589638" y="1227218"/>
                  <a:pt x="613698" y="1227478"/>
                  <a:pt x="636608" y="1222387"/>
                </a:cubicBezTo>
                <a:cubicBezTo>
                  <a:pt x="648518" y="1219740"/>
                  <a:pt x="659496" y="1213772"/>
                  <a:pt x="671332" y="1210813"/>
                </a:cubicBezTo>
                <a:cubicBezTo>
                  <a:pt x="690418" y="1206042"/>
                  <a:pt x="710225" y="1204414"/>
                  <a:pt x="729205" y="1199238"/>
                </a:cubicBezTo>
                <a:cubicBezTo>
                  <a:pt x="788637" y="1183029"/>
                  <a:pt x="801309" y="1173646"/>
                  <a:pt x="856527" y="1152939"/>
                </a:cubicBezTo>
                <a:cubicBezTo>
                  <a:pt x="867951" y="1148655"/>
                  <a:pt x="880338" y="1146820"/>
                  <a:pt x="891251" y="1141364"/>
                </a:cubicBezTo>
                <a:cubicBezTo>
                  <a:pt x="971184" y="1101398"/>
                  <a:pt x="875917" y="1130730"/>
                  <a:pt x="972273" y="1106640"/>
                </a:cubicBezTo>
                <a:cubicBezTo>
                  <a:pt x="1076000" y="1028845"/>
                  <a:pt x="1032768" y="1058593"/>
                  <a:pt x="1099595" y="1014043"/>
                </a:cubicBezTo>
                <a:cubicBezTo>
                  <a:pt x="1115028" y="990894"/>
                  <a:pt x="1126221" y="964269"/>
                  <a:pt x="1145894" y="944595"/>
                </a:cubicBezTo>
                <a:cubicBezTo>
                  <a:pt x="1153610" y="936878"/>
                  <a:pt x="1160313" y="927993"/>
                  <a:pt x="1169043" y="921445"/>
                </a:cubicBezTo>
                <a:cubicBezTo>
                  <a:pt x="1191301" y="904752"/>
                  <a:pt x="1218818" y="894820"/>
                  <a:pt x="1238491" y="875147"/>
                </a:cubicBezTo>
                <a:cubicBezTo>
                  <a:pt x="1290843" y="822795"/>
                  <a:pt x="1225402" y="886053"/>
                  <a:pt x="1307939" y="817273"/>
                </a:cubicBezTo>
                <a:cubicBezTo>
                  <a:pt x="1316322" y="810287"/>
                  <a:pt x="1322706" y="801110"/>
                  <a:pt x="1331089" y="794124"/>
                </a:cubicBezTo>
                <a:cubicBezTo>
                  <a:pt x="1345909" y="781774"/>
                  <a:pt x="1362567" y="771750"/>
                  <a:pt x="1377387" y="759400"/>
                </a:cubicBezTo>
                <a:cubicBezTo>
                  <a:pt x="1385770" y="752414"/>
                  <a:pt x="1391807" y="742799"/>
                  <a:pt x="1400537" y="736251"/>
                </a:cubicBezTo>
                <a:cubicBezTo>
                  <a:pt x="1422795" y="719558"/>
                  <a:pt x="1450312" y="709625"/>
                  <a:pt x="1469985" y="689952"/>
                </a:cubicBezTo>
                <a:cubicBezTo>
                  <a:pt x="1524911" y="635026"/>
                  <a:pt x="1495579" y="650555"/>
                  <a:pt x="1551008" y="632078"/>
                </a:cubicBezTo>
                <a:cubicBezTo>
                  <a:pt x="1562583" y="620503"/>
                  <a:pt x="1572811" y="607404"/>
                  <a:pt x="1585732" y="597354"/>
                </a:cubicBezTo>
                <a:cubicBezTo>
                  <a:pt x="1607693" y="580273"/>
                  <a:pt x="1635507" y="570729"/>
                  <a:pt x="1655180" y="551056"/>
                </a:cubicBezTo>
                <a:cubicBezTo>
                  <a:pt x="1674471" y="531765"/>
                  <a:pt x="1690353" y="508315"/>
                  <a:pt x="1713053" y="493182"/>
                </a:cubicBezTo>
                <a:cubicBezTo>
                  <a:pt x="1819928" y="421933"/>
                  <a:pt x="1688462" y="512855"/>
                  <a:pt x="1770927" y="446883"/>
                </a:cubicBezTo>
                <a:cubicBezTo>
                  <a:pt x="1781790" y="438193"/>
                  <a:pt x="1794964" y="432640"/>
                  <a:pt x="1805651" y="423734"/>
                </a:cubicBezTo>
                <a:cubicBezTo>
                  <a:pt x="1818226" y="413255"/>
                  <a:pt x="1827800" y="399489"/>
                  <a:pt x="1840375" y="389010"/>
                </a:cubicBezTo>
                <a:cubicBezTo>
                  <a:pt x="1851062" y="380104"/>
                  <a:pt x="1864630" y="375021"/>
                  <a:pt x="1875099" y="365861"/>
                </a:cubicBezTo>
                <a:cubicBezTo>
                  <a:pt x="1895631" y="347896"/>
                  <a:pt x="1910272" y="323120"/>
                  <a:pt x="1932972" y="307987"/>
                </a:cubicBezTo>
                <a:lnTo>
                  <a:pt x="2002420" y="261688"/>
                </a:lnTo>
                <a:cubicBezTo>
                  <a:pt x="2013995" y="253972"/>
                  <a:pt x="2023947" y="242938"/>
                  <a:pt x="2037144" y="238539"/>
                </a:cubicBezTo>
                <a:cubicBezTo>
                  <a:pt x="2078122" y="224879"/>
                  <a:pt x="2075260" y="227652"/>
                  <a:pt x="2118167" y="203815"/>
                </a:cubicBezTo>
                <a:cubicBezTo>
                  <a:pt x="2137833" y="192889"/>
                  <a:pt x="2155919" y="179152"/>
                  <a:pt x="2176041" y="169091"/>
                </a:cubicBezTo>
                <a:cubicBezTo>
                  <a:pt x="2186954" y="163635"/>
                  <a:pt x="2199551" y="162322"/>
                  <a:pt x="2210765" y="157516"/>
                </a:cubicBezTo>
                <a:cubicBezTo>
                  <a:pt x="2226624" y="150719"/>
                  <a:pt x="2241204" y="141164"/>
                  <a:pt x="2257063" y="134367"/>
                </a:cubicBezTo>
                <a:cubicBezTo>
                  <a:pt x="2268277" y="129561"/>
                  <a:pt x="2280874" y="128248"/>
                  <a:pt x="2291787" y="122792"/>
                </a:cubicBezTo>
                <a:cubicBezTo>
                  <a:pt x="2304229" y="116571"/>
                  <a:pt x="2313486" y="104527"/>
                  <a:pt x="2326511" y="99643"/>
                </a:cubicBezTo>
                <a:cubicBezTo>
                  <a:pt x="2344932" y="92735"/>
                  <a:pt x="2365299" y="92839"/>
                  <a:pt x="2384385" y="88068"/>
                </a:cubicBezTo>
                <a:cubicBezTo>
                  <a:pt x="2396221" y="85109"/>
                  <a:pt x="2407273" y="79453"/>
                  <a:pt x="2419109" y="76494"/>
                </a:cubicBezTo>
                <a:cubicBezTo>
                  <a:pt x="2438195" y="71723"/>
                  <a:pt x="2457777" y="69187"/>
                  <a:pt x="2476982" y="64919"/>
                </a:cubicBezTo>
                <a:cubicBezTo>
                  <a:pt x="2615143" y="34216"/>
                  <a:pt x="2405656" y="75782"/>
                  <a:pt x="2592729" y="41769"/>
                </a:cubicBezTo>
                <a:cubicBezTo>
                  <a:pt x="2612085" y="38250"/>
                  <a:pt x="2630980" y="31597"/>
                  <a:pt x="2650603" y="30195"/>
                </a:cubicBezTo>
                <a:cubicBezTo>
                  <a:pt x="2739200" y="23867"/>
                  <a:pt x="2828081" y="22478"/>
                  <a:pt x="2916820" y="18620"/>
                </a:cubicBezTo>
                <a:cubicBezTo>
                  <a:pt x="2928395" y="14762"/>
                  <a:pt x="2939343" y="7045"/>
                  <a:pt x="2951544" y="7045"/>
                </a:cubicBezTo>
                <a:cubicBezTo>
                  <a:pt x="3020687" y="7045"/>
                  <a:pt x="3017400" y="15941"/>
                  <a:pt x="3067291" y="30195"/>
                </a:cubicBezTo>
                <a:cubicBezTo>
                  <a:pt x="3082587" y="34565"/>
                  <a:pt x="3098294" y="37399"/>
                  <a:pt x="3113590" y="41769"/>
                </a:cubicBezTo>
                <a:cubicBezTo>
                  <a:pt x="3125321" y="45121"/>
                  <a:pt x="3136583" y="49992"/>
                  <a:pt x="3148314" y="53344"/>
                </a:cubicBezTo>
                <a:cubicBezTo>
                  <a:pt x="3163610" y="57714"/>
                  <a:pt x="3179317" y="60549"/>
                  <a:pt x="3194613" y="64919"/>
                </a:cubicBezTo>
                <a:cubicBezTo>
                  <a:pt x="3206344" y="68271"/>
                  <a:pt x="3217373" y="74101"/>
                  <a:pt x="3229337" y="76494"/>
                </a:cubicBezTo>
                <a:cubicBezTo>
                  <a:pt x="3280637" y="86754"/>
                  <a:pt x="3352287" y="91198"/>
                  <a:pt x="3402957" y="99643"/>
                </a:cubicBezTo>
                <a:cubicBezTo>
                  <a:pt x="3446368" y="106878"/>
                  <a:pt x="3445457" y="111786"/>
                  <a:pt x="3483980" y="122792"/>
                </a:cubicBezTo>
                <a:cubicBezTo>
                  <a:pt x="3499276" y="127162"/>
                  <a:pt x="3515041" y="129796"/>
                  <a:pt x="3530278" y="134367"/>
                </a:cubicBezTo>
                <a:cubicBezTo>
                  <a:pt x="3553651" y="141379"/>
                  <a:pt x="3599727" y="157516"/>
                  <a:pt x="3599727" y="157516"/>
                </a:cubicBezTo>
                <a:cubicBezTo>
                  <a:pt x="3603585" y="142083"/>
                  <a:pt x="3608882" y="126941"/>
                  <a:pt x="3611301" y="111218"/>
                </a:cubicBezTo>
                <a:cubicBezTo>
                  <a:pt x="3616613" y="76686"/>
                  <a:pt x="3622876" y="-27893"/>
                  <a:pt x="3622876" y="7045"/>
                </a:cubicBezTo>
                <a:cubicBezTo>
                  <a:pt x="3622876" y="45820"/>
                  <a:pt x="3618447" y="84681"/>
                  <a:pt x="3611301" y="122792"/>
                </a:cubicBezTo>
                <a:cubicBezTo>
                  <a:pt x="3592100" y="225199"/>
                  <a:pt x="3607398" y="173831"/>
                  <a:pt x="3553428" y="203815"/>
                </a:cubicBezTo>
                <a:cubicBezTo>
                  <a:pt x="3529107" y="217327"/>
                  <a:pt x="3507129" y="234681"/>
                  <a:pt x="3483980" y="250114"/>
                </a:cubicBezTo>
                <a:lnTo>
                  <a:pt x="3449256" y="273263"/>
                </a:lnTo>
                <a:cubicBezTo>
                  <a:pt x="3423477" y="290449"/>
                  <a:pt x="3410229" y="296004"/>
                  <a:pt x="3391382" y="319562"/>
                </a:cubicBezTo>
                <a:cubicBezTo>
                  <a:pt x="3382692" y="330425"/>
                  <a:pt x="3368233" y="354286"/>
                  <a:pt x="3368233" y="35428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697165" y="1816002"/>
            <a:ext cx="1180617" cy="4214530"/>
          </a:xfrm>
          <a:custGeom>
            <a:avLst/>
            <a:gdLst>
              <a:gd name="connsiteX0" fmla="*/ 0 w 1180617"/>
              <a:gd name="connsiteY0" fmla="*/ 4144960 h 4214530"/>
              <a:gd name="connsiteX1" fmla="*/ 138896 w 1180617"/>
              <a:gd name="connsiteY1" fmla="*/ 4191259 h 4214530"/>
              <a:gd name="connsiteX2" fmla="*/ 127321 w 1180617"/>
              <a:gd name="connsiteY2" fmla="*/ 4133385 h 4214530"/>
              <a:gd name="connsiteX3" fmla="*/ 370389 w 1180617"/>
              <a:gd name="connsiteY3" fmla="*/ 4121811 h 4214530"/>
              <a:gd name="connsiteX4" fmla="*/ 474562 w 1180617"/>
              <a:gd name="connsiteY4" fmla="*/ 4075512 h 4214530"/>
              <a:gd name="connsiteX5" fmla="*/ 509286 w 1180617"/>
              <a:gd name="connsiteY5" fmla="*/ 4063937 h 4214530"/>
              <a:gd name="connsiteX6" fmla="*/ 578734 w 1180617"/>
              <a:gd name="connsiteY6" fmla="*/ 4017639 h 4214530"/>
              <a:gd name="connsiteX7" fmla="*/ 613458 w 1180617"/>
              <a:gd name="connsiteY7" fmla="*/ 3994489 h 4214530"/>
              <a:gd name="connsiteX8" fmla="*/ 717630 w 1180617"/>
              <a:gd name="connsiteY8" fmla="*/ 3936616 h 4214530"/>
              <a:gd name="connsiteX9" fmla="*/ 740779 w 1180617"/>
              <a:gd name="connsiteY9" fmla="*/ 3913466 h 4214530"/>
              <a:gd name="connsiteX10" fmla="*/ 833377 w 1180617"/>
              <a:gd name="connsiteY10" fmla="*/ 3844018 h 4214530"/>
              <a:gd name="connsiteX11" fmla="*/ 856526 w 1180617"/>
              <a:gd name="connsiteY11" fmla="*/ 3809294 h 4214530"/>
              <a:gd name="connsiteX12" fmla="*/ 925974 w 1180617"/>
              <a:gd name="connsiteY12" fmla="*/ 3728271 h 4214530"/>
              <a:gd name="connsiteX13" fmla="*/ 937549 w 1180617"/>
              <a:gd name="connsiteY13" fmla="*/ 3693547 h 4214530"/>
              <a:gd name="connsiteX14" fmla="*/ 983848 w 1180617"/>
              <a:gd name="connsiteY14" fmla="*/ 3635674 h 4214530"/>
              <a:gd name="connsiteX15" fmla="*/ 1006997 w 1180617"/>
              <a:gd name="connsiteY15" fmla="*/ 3566226 h 4214530"/>
              <a:gd name="connsiteX16" fmla="*/ 1041721 w 1180617"/>
              <a:gd name="connsiteY16" fmla="*/ 3496778 h 4214530"/>
              <a:gd name="connsiteX17" fmla="*/ 1053296 w 1180617"/>
              <a:gd name="connsiteY17" fmla="*/ 3392606 h 4214530"/>
              <a:gd name="connsiteX18" fmla="*/ 1076445 w 1180617"/>
              <a:gd name="connsiteY18" fmla="*/ 3300008 h 4214530"/>
              <a:gd name="connsiteX19" fmla="*/ 1088020 w 1180617"/>
              <a:gd name="connsiteY19" fmla="*/ 3242135 h 4214530"/>
              <a:gd name="connsiteX20" fmla="*/ 1099594 w 1180617"/>
              <a:gd name="connsiteY20" fmla="*/ 3207411 h 4214530"/>
              <a:gd name="connsiteX21" fmla="*/ 1122744 w 1180617"/>
              <a:gd name="connsiteY21" fmla="*/ 3103239 h 4214530"/>
              <a:gd name="connsiteX22" fmla="*/ 1134319 w 1180617"/>
              <a:gd name="connsiteY22" fmla="*/ 2941193 h 4214530"/>
              <a:gd name="connsiteX23" fmla="*/ 1157468 w 1180617"/>
              <a:gd name="connsiteY23" fmla="*/ 2721274 h 4214530"/>
              <a:gd name="connsiteX24" fmla="*/ 1180617 w 1180617"/>
              <a:gd name="connsiteY24" fmla="*/ 2084666 h 4214530"/>
              <a:gd name="connsiteX25" fmla="*/ 1169043 w 1180617"/>
              <a:gd name="connsiteY25" fmla="*/ 753578 h 4214530"/>
              <a:gd name="connsiteX26" fmla="*/ 1157468 w 1180617"/>
              <a:gd name="connsiteY26" fmla="*/ 718854 h 4214530"/>
              <a:gd name="connsiteX27" fmla="*/ 1122744 w 1180617"/>
              <a:gd name="connsiteY27" fmla="*/ 603107 h 4214530"/>
              <a:gd name="connsiteX28" fmla="*/ 1099594 w 1180617"/>
              <a:gd name="connsiteY28" fmla="*/ 522084 h 4214530"/>
              <a:gd name="connsiteX29" fmla="*/ 1076445 w 1180617"/>
              <a:gd name="connsiteY29" fmla="*/ 452636 h 4214530"/>
              <a:gd name="connsiteX30" fmla="*/ 1018572 w 1180617"/>
              <a:gd name="connsiteY30" fmla="*/ 348464 h 4214530"/>
              <a:gd name="connsiteX31" fmla="*/ 960698 w 1180617"/>
              <a:gd name="connsiteY31" fmla="*/ 290590 h 4214530"/>
              <a:gd name="connsiteX32" fmla="*/ 856526 w 1180617"/>
              <a:gd name="connsiteY32" fmla="*/ 244292 h 4214530"/>
              <a:gd name="connsiteX33" fmla="*/ 752354 w 1180617"/>
              <a:gd name="connsiteY33" fmla="*/ 209568 h 4214530"/>
              <a:gd name="connsiteX34" fmla="*/ 717630 w 1180617"/>
              <a:gd name="connsiteY34" fmla="*/ 197993 h 4214530"/>
              <a:gd name="connsiteX35" fmla="*/ 659757 w 1180617"/>
              <a:gd name="connsiteY35" fmla="*/ 151694 h 4214530"/>
              <a:gd name="connsiteX36" fmla="*/ 694481 w 1180617"/>
              <a:gd name="connsiteY36" fmla="*/ 140120 h 4214530"/>
              <a:gd name="connsiteX37" fmla="*/ 740779 w 1180617"/>
              <a:gd name="connsiteY37" fmla="*/ 82246 h 4214530"/>
              <a:gd name="connsiteX38" fmla="*/ 787078 w 1180617"/>
              <a:gd name="connsiteY38" fmla="*/ 35947 h 4214530"/>
              <a:gd name="connsiteX39" fmla="*/ 810227 w 1180617"/>
              <a:gd name="connsiteY39" fmla="*/ 1223 h 4214530"/>
              <a:gd name="connsiteX40" fmla="*/ 752354 w 1180617"/>
              <a:gd name="connsiteY40" fmla="*/ 59097 h 4214530"/>
              <a:gd name="connsiteX41" fmla="*/ 706055 w 1180617"/>
              <a:gd name="connsiteY41" fmla="*/ 128545 h 4214530"/>
              <a:gd name="connsiteX42" fmla="*/ 682906 w 1180617"/>
              <a:gd name="connsiteY42" fmla="*/ 163269 h 4214530"/>
              <a:gd name="connsiteX43" fmla="*/ 648182 w 1180617"/>
              <a:gd name="connsiteY43" fmla="*/ 174844 h 4214530"/>
              <a:gd name="connsiteX44" fmla="*/ 659757 w 1180617"/>
              <a:gd name="connsiteY44" fmla="*/ 209568 h 4214530"/>
              <a:gd name="connsiteX45" fmla="*/ 682906 w 1180617"/>
              <a:gd name="connsiteY45" fmla="*/ 244292 h 4214530"/>
              <a:gd name="connsiteX46" fmla="*/ 706055 w 1180617"/>
              <a:gd name="connsiteY46" fmla="*/ 336889 h 4214530"/>
              <a:gd name="connsiteX47" fmla="*/ 729205 w 1180617"/>
              <a:gd name="connsiteY47" fmla="*/ 360039 h 4214530"/>
              <a:gd name="connsiteX48" fmla="*/ 752354 w 1180617"/>
              <a:gd name="connsiteY48" fmla="*/ 417912 h 4214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80617" h="4214530">
                <a:moveTo>
                  <a:pt x="0" y="4144960"/>
                </a:moveTo>
                <a:cubicBezTo>
                  <a:pt x="30865" y="4175825"/>
                  <a:pt x="77165" y="4252990"/>
                  <a:pt x="138896" y="4191259"/>
                </a:cubicBezTo>
                <a:cubicBezTo>
                  <a:pt x="152807" y="4177348"/>
                  <a:pt x="131179" y="4152676"/>
                  <a:pt x="127321" y="4133385"/>
                </a:cubicBezTo>
                <a:cubicBezTo>
                  <a:pt x="208344" y="4129527"/>
                  <a:pt x="289771" y="4130769"/>
                  <a:pt x="370389" y="4121811"/>
                </a:cubicBezTo>
                <a:cubicBezTo>
                  <a:pt x="447174" y="4113279"/>
                  <a:pt x="422876" y="4101355"/>
                  <a:pt x="474562" y="4075512"/>
                </a:cubicBezTo>
                <a:cubicBezTo>
                  <a:pt x="485475" y="4070056"/>
                  <a:pt x="498621" y="4069862"/>
                  <a:pt x="509286" y="4063937"/>
                </a:cubicBezTo>
                <a:cubicBezTo>
                  <a:pt x="533607" y="4050426"/>
                  <a:pt x="555585" y="4033072"/>
                  <a:pt x="578734" y="4017639"/>
                </a:cubicBezTo>
                <a:cubicBezTo>
                  <a:pt x="590309" y="4009922"/>
                  <a:pt x="600261" y="3998888"/>
                  <a:pt x="613458" y="3994489"/>
                </a:cubicBezTo>
                <a:cubicBezTo>
                  <a:pt x="657121" y="3979934"/>
                  <a:pt x="677834" y="3976413"/>
                  <a:pt x="717630" y="3936616"/>
                </a:cubicBezTo>
                <a:cubicBezTo>
                  <a:pt x="725346" y="3928899"/>
                  <a:pt x="732049" y="3920014"/>
                  <a:pt x="740779" y="3913466"/>
                </a:cubicBezTo>
                <a:cubicBezTo>
                  <a:pt x="777809" y="3885693"/>
                  <a:pt x="806831" y="3877200"/>
                  <a:pt x="833377" y="3844018"/>
                </a:cubicBezTo>
                <a:cubicBezTo>
                  <a:pt x="842067" y="3833155"/>
                  <a:pt x="847473" y="3819856"/>
                  <a:pt x="856526" y="3809294"/>
                </a:cubicBezTo>
                <a:cubicBezTo>
                  <a:pt x="890702" y="3769422"/>
                  <a:pt x="904715" y="3770789"/>
                  <a:pt x="925974" y="3728271"/>
                </a:cubicBezTo>
                <a:cubicBezTo>
                  <a:pt x="931430" y="3717358"/>
                  <a:pt x="932093" y="3704460"/>
                  <a:pt x="937549" y="3693547"/>
                </a:cubicBezTo>
                <a:cubicBezTo>
                  <a:pt x="952151" y="3664342"/>
                  <a:pt x="962314" y="3657207"/>
                  <a:pt x="983848" y="3635674"/>
                </a:cubicBezTo>
                <a:cubicBezTo>
                  <a:pt x="991564" y="3612525"/>
                  <a:pt x="993462" y="3586529"/>
                  <a:pt x="1006997" y="3566226"/>
                </a:cubicBezTo>
                <a:cubicBezTo>
                  <a:pt x="1036914" y="3521350"/>
                  <a:pt x="1025747" y="3544699"/>
                  <a:pt x="1041721" y="3496778"/>
                </a:cubicBezTo>
                <a:cubicBezTo>
                  <a:pt x="1045579" y="3462054"/>
                  <a:pt x="1047224" y="3427012"/>
                  <a:pt x="1053296" y="3392606"/>
                </a:cubicBezTo>
                <a:cubicBezTo>
                  <a:pt x="1058825" y="3361274"/>
                  <a:pt x="1070205" y="3331206"/>
                  <a:pt x="1076445" y="3300008"/>
                </a:cubicBezTo>
                <a:cubicBezTo>
                  <a:pt x="1080303" y="3280717"/>
                  <a:pt x="1083249" y="3261221"/>
                  <a:pt x="1088020" y="3242135"/>
                </a:cubicBezTo>
                <a:cubicBezTo>
                  <a:pt x="1090979" y="3230299"/>
                  <a:pt x="1096947" y="3219321"/>
                  <a:pt x="1099594" y="3207411"/>
                </a:cubicBezTo>
                <a:cubicBezTo>
                  <a:pt x="1126752" y="3085197"/>
                  <a:pt x="1096689" y="3181402"/>
                  <a:pt x="1122744" y="3103239"/>
                </a:cubicBezTo>
                <a:cubicBezTo>
                  <a:pt x="1126602" y="3049224"/>
                  <a:pt x="1129416" y="2995124"/>
                  <a:pt x="1134319" y="2941193"/>
                </a:cubicBezTo>
                <a:cubicBezTo>
                  <a:pt x="1151913" y="2747659"/>
                  <a:pt x="1142071" y="2959923"/>
                  <a:pt x="1157468" y="2721274"/>
                </a:cubicBezTo>
                <a:cubicBezTo>
                  <a:pt x="1171562" y="2502823"/>
                  <a:pt x="1174228" y="2308284"/>
                  <a:pt x="1180617" y="2084666"/>
                </a:cubicBezTo>
                <a:cubicBezTo>
                  <a:pt x="1176759" y="1640970"/>
                  <a:pt x="1176562" y="1197227"/>
                  <a:pt x="1169043" y="753578"/>
                </a:cubicBezTo>
                <a:cubicBezTo>
                  <a:pt x="1168836" y="741379"/>
                  <a:pt x="1160820" y="730585"/>
                  <a:pt x="1157468" y="718854"/>
                </a:cubicBezTo>
                <a:cubicBezTo>
                  <a:pt x="1122480" y="596399"/>
                  <a:pt x="1177759" y="768152"/>
                  <a:pt x="1122744" y="603107"/>
                </a:cubicBezTo>
                <a:cubicBezTo>
                  <a:pt x="1083844" y="486406"/>
                  <a:pt x="1143197" y="667428"/>
                  <a:pt x="1099594" y="522084"/>
                </a:cubicBezTo>
                <a:cubicBezTo>
                  <a:pt x="1092582" y="498712"/>
                  <a:pt x="1084161" y="475785"/>
                  <a:pt x="1076445" y="452636"/>
                </a:cubicBezTo>
                <a:cubicBezTo>
                  <a:pt x="1061891" y="408973"/>
                  <a:pt x="1058369" y="388261"/>
                  <a:pt x="1018572" y="348464"/>
                </a:cubicBezTo>
                <a:cubicBezTo>
                  <a:pt x="999281" y="329173"/>
                  <a:pt x="986580" y="299217"/>
                  <a:pt x="960698" y="290590"/>
                </a:cubicBezTo>
                <a:cubicBezTo>
                  <a:pt x="685029" y="198702"/>
                  <a:pt x="1021594" y="317656"/>
                  <a:pt x="856526" y="244292"/>
                </a:cubicBezTo>
                <a:cubicBezTo>
                  <a:pt x="856501" y="244281"/>
                  <a:pt x="769729" y="215360"/>
                  <a:pt x="752354" y="209568"/>
                </a:cubicBezTo>
                <a:cubicBezTo>
                  <a:pt x="740779" y="205710"/>
                  <a:pt x="727782" y="204761"/>
                  <a:pt x="717630" y="197993"/>
                </a:cubicBezTo>
                <a:cubicBezTo>
                  <a:pt x="673826" y="168791"/>
                  <a:pt x="692742" y="184681"/>
                  <a:pt x="659757" y="151694"/>
                </a:cubicBezTo>
                <a:cubicBezTo>
                  <a:pt x="671332" y="147836"/>
                  <a:pt x="684019" y="146397"/>
                  <a:pt x="694481" y="140120"/>
                </a:cubicBezTo>
                <a:cubicBezTo>
                  <a:pt x="717656" y="126215"/>
                  <a:pt x="724082" y="101726"/>
                  <a:pt x="740779" y="82246"/>
                </a:cubicBezTo>
                <a:cubicBezTo>
                  <a:pt x="754983" y="65675"/>
                  <a:pt x="774971" y="54107"/>
                  <a:pt x="787078" y="35947"/>
                </a:cubicBezTo>
                <a:cubicBezTo>
                  <a:pt x="794794" y="24372"/>
                  <a:pt x="821802" y="-6494"/>
                  <a:pt x="810227" y="1223"/>
                </a:cubicBezTo>
                <a:cubicBezTo>
                  <a:pt x="787527" y="16357"/>
                  <a:pt x="752354" y="59097"/>
                  <a:pt x="752354" y="59097"/>
                </a:cubicBezTo>
                <a:cubicBezTo>
                  <a:pt x="732012" y="120121"/>
                  <a:pt x="754223" y="70742"/>
                  <a:pt x="706055" y="128545"/>
                </a:cubicBezTo>
                <a:cubicBezTo>
                  <a:pt x="697149" y="139232"/>
                  <a:pt x="693769" y="154579"/>
                  <a:pt x="682906" y="163269"/>
                </a:cubicBezTo>
                <a:cubicBezTo>
                  <a:pt x="673379" y="170891"/>
                  <a:pt x="659757" y="170986"/>
                  <a:pt x="648182" y="174844"/>
                </a:cubicBezTo>
                <a:cubicBezTo>
                  <a:pt x="652040" y="186419"/>
                  <a:pt x="654301" y="198655"/>
                  <a:pt x="659757" y="209568"/>
                </a:cubicBezTo>
                <a:cubicBezTo>
                  <a:pt x="665978" y="222010"/>
                  <a:pt x="678022" y="231267"/>
                  <a:pt x="682906" y="244292"/>
                </a:cubicBezTo>
                <a:cubicBezTo>
                  <a:pt x="691201" y="266411"/>
                  <a:pt x="691778" y="313094"/>
                  <a:pt x="706055" y="336889"/>
                </a:cubicBezTo>
                <a:cubicBezTo>
                  <a:pt x="711670" y="346247"/>
                  <a:pt x="721488" y="352322"/>
                  <a:pt x="729205" y="360039"/>
                </a:cubicBezTo>
                <a:cubicBezTo>
                  <a:pt x="743507" y="402948"/>
                  <a:pt x="735322" y="383850"/>
                  <a:pt x="752354" y="41791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97711" y="4444679"/>
            <a:ext cx="3942109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Technically, instance variables are stored on the heap and each method has access to a special (hidden) variable called a “this” pointer.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1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12230</TotalTime>
  <Words>1289</Words>
  <Application>Microsoft Macintosh PowerPoint</Application>
  <PresentationFormat>On-screen Show (4:3)</PresentationFormat>
  <Paragraphs>546</Paragraphs>
  <Slides>96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6" baseType="lpstr">
      <vt:lpstr>Calibri</vt:lpstr>
      <vt:lpstr>Century Gothic</vt:lpstr>
      <vt:lpstr>Chalkboard</vt:lpstr>
      <vt:lpstr>Courier</vt:lpstr>
      <vt:lpstr>Courier New</vt:lpstr>
      <vt:lpstr>ＭＳ Ｐゴシック</vt:lpstr>
      <vt:lpstr>Times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81</cp:revision>
  <cp:lastPrinted>2017-02-01T18:25:03Z</cp:lastPrinted>
  <dcterms:created xsi:type="dcterms:W3CDTF">2016-06-22T10:46:22Z</dcterms:created>
  <dcterms:modified xsi:type="dcterms:W3CDTF">2017-02-03T17:55:14Z</dcterms:modified>
</cp:coreProperties>
</file>